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Graph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workload.</a:t>
            </a:r>
          </a:p>
          <a:p>
            <a:r>
              <a:rPr lang="en-US" altLang="zh-TW" dirty="0" smtClean="0"/>
              <a:t>Unable to congest the network manfully.</a:t>
            </a:r>
          </a:p>
          <a:p>
            <a:r>
              <a:rPr lang="en-US" altLang="zh-TW" dirty="0" smtClean="0"/>
              <a:t>Do not have access to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scheduler has little better performance than the ordinary scheduling algorithm .</a:t>
            </a:r>
          </a:p>
          <a:p>
            <a:r>
              <a:rPr lang="en-US" altLang="zh-TW" dirty="0" smtClean="0"/>
              <a:t>If we can get the bandwidth usage of the server, we believe that our algorithms can outperform the old one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</a:t>
            </a:r>
            <a:r>
              <a:rPr lang="en-US" altLang="zh-TW" dirty="0" smtClean="0"/>
              <a:t>database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64815" y="283936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99779" y="292580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 [cite gray and black box paper]</a:t>
            </a:r>
          </a:p>
          <a:p>
            <a:pPr lvl="1"/>
            <a:r>
              <a:rPr lang="en-US" altLang="zh-TW" dirty="0" smtClean="0"/>
              <a:t>CPU Usage</a:t>
            </a:r>
          </a:p>
          <a:p>
            <a:pPr lvl="1"/>
            <a:r>
              <a:rPr lang="en-US" altLang="zh-TW" dirty="0" smtClean="0"/>
              <a:t>Memory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</a:t>
            </a:r>
            <a:r>
              <a:rPr lang="en-US" altLang="zh-TW" smtClean="0"/>
              <a:t>resource </a:t>
            </a:r>
            <a:r>
              <a:rPr lang="en-US" altLang="zh-TW" smtClean="0"/>
              <a:t>usage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animation from slide 6, but with concrete numbers</a:t>
            </a:r>
          </a:p>
          <a:p>
            <a:r>
              <a:rPr lang="en-US" dirty="0" smtClean="0"/>
              <a:t>Implemented the scheduler in </a:t>
            </a:r>
            <a:r>
              <a:rPr lang="en-US" dirty="0" err="1" smtClean="0"/>
              <a:t>cassandra</a:t>
            </a:r>
            <a:endParaRPr lang="en-US" dirty="0" smtClean="0"/>
          </a:p>
          <a:p>
            <a:r>
              <a:rPr lang="en-US" dirty="0" smtClean="0"/>
              <a:t>About 25 lines of code</a:t>
            </a:r>
          </a:p>
          <a:p>
            <a:r>
              <a:rPr lang="en-US" dirty="0" smtClean="0"/>
              <a:t>Calculation for resource monitor [cite the paper]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</a:t>
            </a:r>
          </a:p>
          <a:p>
            <a:pPr lvl="1"/>
            <a:r>
              <a:rPr lang="en-US" altLang="zh-TW" dirty="0" smtClean="0"/>
              <a:t>Generates data and queries for testing the performance of a distributed database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577</TotalTime>
  <Words>440</Words>
  <Application>Microsoft Macintosh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146</cp:revision>
  <dcterms:created xsi:type="dcterms:W3CDTF">2012-11-19T23:03:38Z</dcterms:created>
  <dcterms:modified xsi:type="dcterms:W3CDTF">2012-11-30T06:34:15Z</dcterms:modified>
</cp:coreProperties>
</file>