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9" r:id="rId6"/>
    <p:sldId id="267" r:id="rId7"/>
    <p:sldId id="270" r:id="rId8"/>
    <p:sldId id="260" r:id="rId9"/>
    <p:sldId id="274" r:id="rId10"/>
    <p:sldId id="261" r:id="rId11"/>
    <p:sldId id="262" r:id="rId12"/>
    <p:sldId id="273" r:id="rId13"/>
    <p:sldId id="275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ier LIU" initials="HL" lastIdx="6" clrIdx="0">
    <p:extLst>
      <p:ext uri="{19B8F6BF-5375-455C-9EA6-DF929625EA0E}">
        <p15:presenceInfo xmlns:p15="http://schemas.microsoft.com/office/powerpoint/2012/main" xmlns="" userId="dfbd9b513a191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9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31AE2-B6D5-4905-8CC5-C746D3DE137B}" type="datetimeFigureOut">
              <a:rPr lang="en-US" smtClean="0"/>
              <a:t>12-12-02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C9B18-E850-4312-A5F8-A0C407A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9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C9B18-E850-4312-A5F8-A0C407AF9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5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12-12-02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12-12-02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12-12-02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12-12-02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12-12-02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12-12-02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12-12-02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12-12-02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12-12-02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12-12-02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12-12-02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12-12-02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Horoscope: Resource Based Scheduling of Queries in Distributed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Dietrich</a:t>
            </a:r>
          </a:p>
          <a:p>
            <a:r>
              <a:rPr lang="en-US" altLang="zh-TW" dirty="0"/>
              <a:t>Tzu-Yang (Ben) </a:t>
            </a:r>
            <a:r>
              <a:rPr lang="en-US" altLang="zh-TW" dirty="0" smtClean="0"/>
              <a:t>Yu</a:t>
            </a:r>
            <a:endParaRPr lang="en-US" dirty="0" smtClean="0"/>
          </a:p>
          <a:p>
            <a:r>
              <a:rPr lang="en-US" dirty="0" err="1" smtClean="0"/>
              <a:t>Yiyao</a:t>
            </a:r>
            <a:r>
              <a:rPr lang="en-US" dirty="0" smtClean="0"/>
              <a:t>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9" b="9970"/>
          <a:stretch/>
        </p:blipFill>
        <p:spPr>
          <a:xfrm>
            <a:off x="662548" y="1257300"/>
            <a:ext cx="7818904" cy="49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1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scheduling algorithm provides a small improvement  to the default scheduler</a:t>
            </a:r>
          </a:p>
          <a:p>
            <a:pPr lvl="1"/>
            <a:r>
              <a:rPr lang="en-US" altLang="zh-TW" dirty="0" smtClean="0"/>
              <a:t>Average improvement = 151 operations/second</a:t>
            </a:r>
          </a:p>
          <a:p>
            <a:r>
              <a:rPr lang="en-US" altLang="zh-TW" dirty="0" smtClean="0"/>
              <a:t>The operations/second difference is not as drastic as we had hoped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resource usage actually correspond </a:t>
            </a:r>
            <a:r>
              <a:rPr lang="en-US" dirty="0" smtClean="0"/>
              <a:t>to the </a:t>
            </a:r>
            <a:r>
              <a:rPr lang="en-US" dirty="0" smtClean="0"/>
              <a:t>time to execute a query?</a:t>
            </a:r>
          </a:p>
          <a:p>
            <a:r>
              <a:rPr lang="en-US" dirty="0" smtClean="0"/>
              <a:t>Collected: </a:t>
            </a:r>
          </a:p>
          <a:p>
            <a:pPr lvl="1"/>
            <a:r>
              <a:rPr lang="en-US" dirty="0" smtClean="0"/>
              <a:t>Time to execute a query</a:t>
            </a:r>
          </a:p>
          <a:p>
            <a:pPr lvl="1"/>
            <a:r>
              <a:rPr lang="en-US" dirty="0" smtClean="0"/>
              <a:t>CPU usage</a:t>
            </a:r>
          </a:p>
          <a:p>
            <a:pPr lvl="1"/>
            <a:r>
              <a:rPr lang="en-US" dirty="0" smtClean="0"/>
              <a:t>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 experimental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t="9305" r="2241" b="9445"/>
          <a:stretch/>
        </p:blipFill>
        <p:spPr>
          <a:xfrm>
            <a:off x="1355211" y="1417638"/>
            <a:ext cx="6433577" cy="4397607"/>
          </a:xfrm>
          <a:prstGeom prst="rect">
            <a:avLst/>
          </a:prstGeom>
        </p:spPr>
      </p:pic>
      <p:pic>
        <p:nvPicPr>
          <p:cNvPr id="6" name="Picture 5" descr="CodeCogsEqn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06" y="5893528"/>
            <a:ext cx="5535185" cy="6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2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zh-TW" sz="2400" dirty="0"/>
              <a:t>Limited test environment</a:t>
            </a:r>
          </a:p>
          <a:p>
            <a:pPr lvl="1"/>
            <a:r>
              <a:rPr lang="en-US" altLang="zh-TW" dirty="0" smtClean="0"/>
              <a:t>Only 10 servers in our cluster</a:t>
            </a:r>
          </a:p>
          <a:p>
            <a:r>
              <a:rPr lang="en-US" altLang="zh-TW" dirty="0" smtClean="0"/>
              <a:t>Simplistic workload</a:t>
            </a:r>
          </a:p>
          <a:p>
            <a:pPr lvl="1"/>
            <a:r>
              <a:rPr lang="en-US" altLang="zh-TW" dirty="0"/>
              <a:t>Queries </a:t>
            </a:r>
            <a:r>
              <a:rPr lang="en-US" altLang="zh-TW" dirty="0" smtClean="0"/>
              <a:t>are small</a:t>
            </a:r>
            <a:r>
              <a:rPr lang="en-US" altLang="zh-TW" dirty="0"/>
              <a:t>, so CPU &amp; Memory usage has little </a:t>
            </a:r>
            <a:r>
              <a:rPr lang="en-US" altLang="zh-TW" dirty="0" smtClean="0"/>
              <a:t>effect</a:t>
            </a:r>
          </a:p>
          <a:p>
            <a:r>
              <a:rPr lang="en-US" altLang="zh-TW" dirty="0" smtClean="0"/>
              <a:t>Unable to congest the network manually </a:t>
            </a:r>
          </a:p>
          <a:p>
            <a:pPr lvl="1"/>
            <a:r>
              <a:rPr lang="en-US" altLang="zh-TW" dirty="0" smtClean="0"/>
              <a:t>All servers are collocated on the same rack, </a:t>
            </a:r>
            <a:r>
              <a:rPr lang="en-US" altLang="zh-TW" dirty="0"/>
              <a:t>so network </a:t>
            </a:r>
            <a:r>
              <a:rPr lang="en-US" altLang="zh-TW" dirty="0" smtClean="0"/>
              <a:t>is never congested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isk information wasn’t considered </a:t>
            </a:r>
          </a:p>
          <a:p>
            <a:pPr lvl="1"/>
            <a:r>
              <a:rPr lang="en-US" altLang="zh-TW" dirty="0" smtClean="0"/>
              <a:t>We did not take hard disk accesses into account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Horoscope has </a:t>
            </a:r>
            <a:r>
              <a:rPr lang="en-US" altLang="zh-TW" dirty="0" smtClean="0"/>
              <a:t>slightly better performance than the ordinary scheduling algorithm</a:t>
            </a:r>
          </a:p>
          <a:p>
            <a:r>
              <a:rPr lang="en-US" altLang="zh-TW" dirty="0" smtClean="0"/>
              <a:t>Scheduling queries based upon only CPU and </a:t>
            </a:r>
            <a:r>
              <a:rPr lang="en-US" altLang="zh-TW" dirty="0"/>
              <a:t>m</a:t>
            </a:r>
            <a:r>
              <a:rPr lang="en-US" altLang="zh-TW" dirty="0" smtClean="0"/>
              <a:t>emory usage </a:t>
            </a:r>
            <a:r>
              <a:rPr lang="en-US" altLang="zh-TW" dirty="0"/>
              <a:t>seems </a:t>
            </a:r>
            <a:r>
              <a:rPr lang="en-US" altLang="zh-TW" dirty="0" smtClean="0"/>
              <a:t>to be insufficient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factors: </a:t>
            </a:r>
            <a:r>
              <a:rPr lang="en-US" altLang="zh-TW" dirty="0"/>
              <a:t>bandwidth usage </a:t>
            </a:r>
            <a:r>
              <a:rPr lang="en-US" altLang="zh-TW" dirty="0" smtClean="0"/>
              <a:t>and disk time</a:t>
            </a:r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Consider disk usage &amp; network condition</a:t>
            </a:r>
          </a:p>
          <a:p>
            <a:pPr lvl="1"/>
            <a:r>
              <a:rPr lang="en-US" altLang="zh-TW" dirty="0" smtClean="0"/>
              <a:t>Find a more accurate formula for calculating resource usage score</a:t>
            </a:r>
          </a:p>
          <a:p>
            <a:r>
              <a:rPr lang="en-US" altLang="zh-TW" dirty="0" smtClean="0"/>
              <a:t>Test with more complex queries</a:t>
            </a:r>
          </a:p>
          <a:p>
            <a:r>
              <a:rPr lang="en-US" altLang="zh-TW" dirty="0" smtClean="0"/>
              <a:t>Test with different kinds of databases</a:t>
            </a:r>
          </a:p>
          <a:p>
            <a:pPr lvl="1"/>
            <a:r>
              <a:rPr lang="en-US" altLang="zh-TW" dirty="0" smtClean="0"/>
              <a:t>Other key-value databases</a:t>
            </a:r>
          </a:p>
          <a:p>
            <a:pPr lvl="1"/>
            <a:r>
              <a:rPr lang="en-US" altLang="zh-TW" dirty="0" smtClean="0"/>
              <a:t>Distributed relational databases</a:t>
            </a:r>
          </a:p>
          <a:p>
            <a:pPr lvl="1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Implementation </a:t>
            </a:r>
          </a:p>
          <a:p>
            <a:r>
              <a:rPr lang="en-US" dirty="0" smtClean="0"/>
              <a:t>Experiment </a:t>
            </a:r>
          </a:p>
          <a:p>
            <a:r>
              <a:rPr lang="en-US" dirty="0" smtClean="0"/>
              <a:t>Conclusion </a:t>
            </a:r>
            <a:r>
              <a:rPr lang="en-US" dirty="0"/>
              <a:t>&amp; 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distributed database, the computing capacity of servers may vary</a:t>
            </a:r>
          </a:p>
          <a:p>
            <a:pPr lvl="1"/>
            <a:r>
              <a:rPr lang="en-US" altLang="zh-TW" dirty="0" smtClean="0"/>
              <a:t>Different hardware </a:t>
            </a:r>
          </a:p>
          <a:p>
            <a:pPr lvl="1"/>
            <a:r>
              <a:rPr lang="en-US" altLang="zh-TW" dirty="0" smtClean="0"/>
              <a:t>Different workload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artial </a:t>
            </a:r>
            <a:r>
              <a:rPr lang="en-US" altLang="zh-TW" dirty="0"/>
              <a:t>hardware </a:t>
            </a:r>
            <a:r>
              <a:rPr lang="en-US" altLang="zh-TW" dirty="0" smtClean="0"/>
              <a:t>failure</a:t>
            </a:r>
          </a:p>
          <a:p>
            <a:pPr lvl="1"/>
            <a:r>
              <a:rPr lang="en-US" dirty="0" smtClean="0"/>
              <a:t>Network congestion</a:t>
            </a:r>
          </a:p>
          <a:p>
            <a:r>
              <a:rPr lang="en-US" dirty="0" smtClean="0"/>
              <a:t>	Typically, a query is assigned to the closest replica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Examine how different server conditions affect query performance </a:t>
            </a:r>
          </a:p>
          <a:p>
            <a:pPr lvl="1"/>
            <a:r>
              <a:rPr lang="en-US" altLang="zh-TW" dirty="0" smtClean="0"/>
              <a:t>Heterogeneous hardware</a:t>
            </a:r>
          </a:p>
          <a:p>
            <a:pPr lvl="1"/>
            <a:r>
              <a:rPr lang="en-US" altLang="zh-TW" dirty="0" smtClean="0"/>
              <a:t>Workload</a:t>
            </a:r>
          </a:p>
          <a:p>
            <a:pPr lvl="1"/>
            <a:r>
              <a:rPr lang="en-US" altLang="zh-TW" dirty="0" smtClean="0"/>
              <a:t>Network condition </a:t>
            </a:r>
          </a:p>
          <a:p>
            <a:r>
              <a:rPr lang="en-US" altLang="zh-TW" dirty="0"/>
              <a:t>E</a:t>
            </a:r>
            <a:r>
              <a:rPr lang="en-US" altLang="zh-TW" dirty="0" smtClean="0"/>
              <a:t>xplore an efficient </a:t>
            </a:r>
            <a:r>
              <a:rPr lang="en-US" altLang="zh-TW" dirty="0"/>
              <a:t>way to schedule </a:t>
            </a:r>
            <a:r>
              <a:rPr lang="en-US" altLang="zh-TW" dirty="0" smtClean="0"/>
              <a:t>queries based on server conditions</a:t>
            </a:r>
          </a:p>
          <a:p>
            <a:pPr lvl="1"/>
            <a:r>
              <a:rPr lang="en-US" altLang="zh-TW" dirty="0" smtClean="0"/>
              <a:t>Allocate work based on node conditions</a:t>
            </a:r>
          </a:p>
          <a:p>
            <a:pPr lvl="1"/>
            <a:r>
              <a:rPr lang="en-US" altLang="zh-TW" dirty="0"/>
              <a:t>Mitigate </a:t>
            </a:r>
            <a:r>
              <a:rPr lang="en-US" altLang="zh-TW" dirty="0" smtClean="0"/>
              <a:t>hotspots</a:t>
            </a:r>
          </a:p>
          <a:p>
            <a:pPr lvl="1"/>
            <a:r>
              <a:rPr lang="en-US" altLang="zh-TW" dirty="0" smtClean="0"/>
              <a:t>Better performance</a:t>
            </a:r>
          </a:p>
          <a:p>
            <a:pPr lvl="1"/>
            <a:r>
              <a:rPr lang="en-US" altLang="zh-TW" dirty="0" smtClean="0"/>
              <a:t>Feasible for any database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05261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19106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23514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73469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10" name="Donut 9"/>
          <p:cNvSpPr/>
          <p:nvPr/>
        </p:nvSpPr>
        <p:spPr>
          <a:xfrm>
            <a:off x="435158" y="150827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68818" y="129281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1961" y="92029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2225499" y="268696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575544" y="292580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227573" y="268696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5334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Client sends query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collects resource information from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sends query based upon resource usage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returns query result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27574" y="283936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87384" y="129281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altLang="zh-TW" dirty="0"/>
              <a:t>Resource </a:t>
            </a:r>
            <a:r>
              <a:rPr lang="en-US" altLang="zh-TW" dirty="0" smtClean="0"/>
              <a:t>Monitor*</a:t>
            </a:r>
          </a:p>
          <a:p>
            <a:pPr lvl="1"/>
            <a:r>
              <a:rPr lang="en-US" altLang="zh-TW" dirty="0" smtClean="0"/>
              <a:t>On each node server</a:t>
            </a:r>
          </a:p>
          <a:p>
            <a:pPr lvl="1"/>
            <a:r>
              <a:rPr lang="en-US" altLang="zh-TW" dirty="0" smtClean="0"/>
              <a:t> Measures </a:t>
            </a:r>
            <a:r>
              <a:rPr lang="en-US" altLang="zh-TW" dirty="0"/>
              <a:t>the </a:t>
            </a:r>
            <a:r>
              <a:rPr lang="en-US" altLang="zh-TW" dirty="0" smtClean="0"/>
              <a:t>resource usage </a:t>
            </a:r>
            <a:endParaRPr lang="en-US" altLang="zh-TW" dirty="0"/>
          </a:p>
          <a:p>
            <a:pPr lvl="2"/>
            <a:r>
              <a:rPr lang="en-US" altLang="zh-TW" dirty="0" smtClean="0"/>
              <a:t>CPU Usage</a:t>
            </a:r>
          </a:p>
          <a:p>
            <a:pPr lvl="2"/>
            <a:r>
              <a:rPr lang="en-US" altLang="zh-TW" dirty="0" smtClean="0"/>
              <a:t>Memory</a:t>
            </a:r>
          </a:p>
          <a:p>
            <a:pPr lvl="2"/>
            <a:r>
              <a:rPr lang="en-US" altLang="zh-TW" dirty="0" smtClean="0"/>
              <a:t>Process list </a:t>
            </a:r>
          </a:p>
          <a:p>
            <a:r>
              <a:rPr lang="en-US" altLang="zh-TW" dirty="0" smtClean="0"/>
              <a:t>Central </a:t>
            </a:r>
            <a:r>
              <a:rPr lang="en-US" altLang="zh-TW" dirty="0"/>
              <a:t>job director (CJD</a:t>
            </a:r>
            <a:r>
              <a:rPr lang="en-US" altLang="zh-TW" dirty="0" smtClean="0"/>
              <a:t>): </a:t>
            </a:r>
          </a:p>
          <a:p>
            <a:pPr lvl="1"/>
            <a:r>
              <a:rPr lang="en-US" altLang="zh-TW" dirty="0" smtClean="0"/>
              <a:t>On </a:t>
            </a:r>
            <a:r>
              <a:rPr lang="en-US" altLang="zh-TW" dirty="0"/>
              <a:t>c</a:t>
            </a:r>
            <a:r>
              <a:rPr lang="en-US" altLang="zh-TW" dirty="0" smtClean="0"/>
              <a:t>entral </a:t>
            </a:r>
            <a:r>
              <a:rPr lang="en-US" altLang="zh-TW" dirty="0"/>
              <a:t>master server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Collect resource usage information </a:t>
            </a:r>
          </a:p>
          <a:p>
            <a:pPr lvl="1"/>
            <a:r>
              <a:rPr lang="en-US" altLang="zh-TW" dirty="0" smtClean="0"/>
              <a:t>Schedule and assign jobs to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7543800" cy="365125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smtClean="0"/>
              <a:t> T. Wood et. al. Black-box and Gray-box Strategies for Virtual Machine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2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30209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219106" y="3818908"/>
            <a:ext cx="1304059" cy="1047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923514" y="3818908"/>
            <a:ext cx="1304059" cy="1047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573469" y="3818908"/>
            <a:ext cx="1358512" cy="1047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9" name="Donut 8"/>
          <p:cNvSpPr/>
          <p:nvPr/>
        </p:nvSpPr>
        <p:spPr>
          <a:xfrm>
            <a:off x="435158" y="175775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68818" y="1542295"/>
            <a:ext cx="793774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27574" y="308884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87384" y="154229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1961" y="116977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Client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252725" y="2936449"/>
            <a:ext cx="1670790" cy="882459"/>
            <a:chOff x="2252725" y="2936449"/>
            <a:chExt cx="1670790" cy="88245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252725" y="2936449"/>
              <a:ext cx="1670790" cy="882459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64815" y="2936449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4.7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5544" y="3175287"/>
            <a:ext cx="620858" cy="643621"/>
            <a:chOff x="4575544" y="3175287"/>
            <a:chExt cx="620858" cy="643621"/>
          </a:xfrm>
        </p:grpSpPr>
        <p:cxnSp>
          <p:nvCxnSpPr>
            <p:cNvPr id="12" name="Straight Arrow Connector 11"/>
            <p:cNvCxnSpPr>
              <a:stCxn id="5" idx="2"/>
              <a:endCxn id="7" idx="0"/>
            </p:cNvCxnSpPr>
            <p:nvPr/>
          </p:nvCxnSpPr>
          <p:spPr>
            <a:xfrm>
              <a:off x="4575544" y="3175287"/>
              <a:ext cx="0" cy="643621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602482" y="3385844"/>
              <a:ext cx="59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89.5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27573" y="2904183"/>
            <a:ext cx="1643563" cy="914725"/>
            <a:chOff x="5227573" y="2904183"/>
            <a:chExt cx="1643563" cy="914725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5227573" y="2936449"/>
              <a:ext cx="1643563" cy="882459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22146" y="2904183"/>
              <a:ext cx="47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r>
                <a:rPr lang="en-US" dirty="0" smtClean="0"/>
                <a:t>.3</a:t>
              </a:r>
              <a:endParaRPr lang="en-US" dirty="0"/>
            </a:p>
          </p:txBody>
        </p:sp>
      </p:grpSp>
      <p:pic>
        <p:nvPicPr>
          <p:cNvPr id="3" name="Picture 2" descr="CodeCogsEqn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07" y="5639264"/>
            <a:ext cx="5535185" cy="645384"/>
          </a:xfrm>
          <a:prstGeom prst="rect">
            <a:avLst/>
          </a:prstGeom>
        </p:spPr>
      </p:pic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7543800" cy="365125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smtClean="0"/>
              <a:t> T. Wood et. al. Black-box and Gray-box Strategies for Virtual Machine Migration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96692" y="55973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90503" y="2754371"/>
            <a:ext cx="570081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CJD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17946" y="4188240"/>
            <a:ext cx="1069558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Resource Monitor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26200" y="4188240"/>
            <a:ext cx="1069558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Resource Monitor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36356" y="4194828"/>
            <a:ext cx="1069558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Resource Monitor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5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4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repeatCount="4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repeatCount="4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2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Apache Cassandra </a:t>
            </a:r>
          </a:p>
          <a:p>
            <a:pPr lvl="1"/>
            <a:r>
              <a:rPr lang="en-US" altLang="zh-TW" dirty="0" smtClean="0"/>
              <a:t>Distributed key-value database </a:t>
            </a:r>
          </a:p>
          <a:p>
            <a:pPr lvl="1"/>
            <a:r>
              <a:rPr lang="en-US" altLang="zh-TW" smtClean="0"/>
              <a:t>Compare </a:t>
            </a:r>
            <a:r>
              <a:rPr lang="en-US" altLang="zh-TW" smtClean="0"/>
              <a:t>performance </a:t>
            </a:r>
            <a:r>
              <a:rPr lang="en-US" altLang="zh-TW" dirty="0" smtClean="0"/>
              <a:t>with </a:t>
            </a:r>
            <a:r>
              <a:rPr lang="en-US" altLang="zh-TW" dirty="0"/>
              <a:t>and without our </a:t>
            </a:r>
            <a:r>
              <a:rPr lang="en-US" altLang="zh-TW" dirty="0" smtClean="0"/>
              <a:t>scheduler</a:t>
            </a:r>
          </a:p>
          <a:p>
            <a:pPr lvl="2"/>
            <a:r>
              <a:rPr lang="en-US" dirty="0"/>
              <a:t>Implemented the scheduler in </a:t>
            </a:r>
            <a:r>
              <a:rPr lang="en-US" dirty="0" smtClean="0"/>
              <a:t>Cassandra</a:t>
            </a:r>
            <a:endParaRPr lang="en-US" altLang="zh-TW" dirty="0" smtClean="0"/>
          </a:p>
          <a:p>
            <a:r>
              <a:rPr lang="en-US" altLang="zh-TW" dirty="0" smtClean="0"/>
              <a:t>Yahoo</a:t>
            </a:r>
            <a:r>
              <a:rPr lang="en-US" altLang="zh-TW" dirty="0"/>
              <a:t>! Cloud Service Benchmark (YCSB</a:t>
            </a:r>
            <a:r>
              <a:rPr lang="en-US" altLang="zh-TW" dirty="0" smtClean="0"/>
              <a:t>) </a:t>
            </a:r>
            <a:endParaRPr lang="en-US" altLang="zh-TW" dirty="0"/>
          </a:p>
          <a:p>
            <a:pPr lvl="1"/>
            <a:r>
              <a:rPr lang="en-US" altLang="zh-TW" dirty="0" smtClean="0"/>
              <a:t>Generates data and queries for benchmarking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Read-heavy workload</a:t>
            </a:r>
          </a:p>
          <a:p>
            <a:r>
              <a:rPr lang="en-US" dirty="0" smtClean="0"/>
              <a:t>Ran on 10 machine cluster</a:t>
            </a:r>
            <a:endParaRPr lang="en-US" dirty="0"/>
          </a:p>
          <a:p>
            <a:r>
              <a:rPr lang="en-US" dirty="0" smtClean="0"/>
              <a:t>150GB of generated data</a:t>
            </a:r>
            <a:endParaRPr lang="en-US" dirty="0"/>
          </a:p>
          <a:p>
            <a:pPr lvl="1"/>
            <a:r>
              <a:rPr lang="en-US" dirty="0" smtClean="0"/>
              <a:t>Hash partitioned</a:t>
            </a:r>
          </a:p>
          <a:p>
            <a:pPr lvl="1"/>
            <a:r>
              <a:rPr lang="en-US" dirty="0" smtClean="0"/>
              <a:t>Replication factor = 3</a:t>
            </a:r>
          </a:p>
          <a:p>
            <a:r>
              <a:rPr lang="en-US" dirty="0" smtClean="0"/>
              <a:t>Read </a:t>
            </a:r>
            <a:r>
              <a:rPr lang="en-US" dirty="0"/>
              <a:t>Consistency =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Results averaged over 5 executions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1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1062</TotalTime>
  <Words>496</Words>
  <Application>Microsoft Macintosh PowerPoint</Application>
  <PresentationFormat>On-screen Show (4:3)</PresentationFormat>
  <Paragraphs>128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Theme</vt:lpstr>
      <vt:lpstr>Horoscope: Resource Based Scheduling of Queries in Distributed Databases</vt:lpstr>
      <vt:lpstr>Roadmap</vt:lpstr>
      <vt:lpstr>Motivation</vt:lpstr>
      <vt:lpstr>Goal</vt:lpstr>
      <vt:lpstr>Design</vt:lpstr>
      <vt:lpstr>Implementation</vt:lpstr>
      <vt:lpstr>Implementation</vt:lpstr>
      <vt:lpstr>Experimental Methodology</vt:lpstr>
      <vt:lpstr>Experimental setup </vt:lpstr>
      <vt:lpstr>Experimental Results</vt:lpstr>
      <vt:lpstr>Experimental Results</vt:lpstr>
      <vt:lpstr>Resource Usage</vt:lpstr>
      <vt:lpstr>Resource usage experimental result</vt:lpstr>
      <vt:lpstr>Limitations</vt:lpstr>
      <vt:lpstr>Conclusion</vt:lpstr>
      <vt:lpstr>Future Work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David Dietrich</cp:lastModifiedBy>
  <cp:revision>350</cp:revision>
  <dcterms:created xsi:type="dcterms:W3CDTF">2012-11-19T23:03:38Z</dcterms:created>
  <dcterms:modified xsi:type="dcterms:W3CDTF">2012-12-02T23:49:01Z</dcterms:modified>
</cp:coreProperties>
</file>