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28/11/2012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28/11/2012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28/11/2012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28/11/2012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28/11/2012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28/11/2012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28/11/2012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28/11/2012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28/11/2012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28/11/2012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28/11/2012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28/11/2012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stuff with </a:t>
            </a:r>
            <a:r>
              <a:rPr lang="en-US" dirty="0" err="1" smtClean="0"/>
              <a:t>cassandra</a:t>
            </a:r>
            <a:r>
              <a:rPr lang="en-US" dirty="0" smtClean="0"/>
              <a:t> and what not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</a:t>
            </a:r>
            <a:r>
              <a:rPr lang="en-US" dirty="0" smtClean="0"/>
              <a:t>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Clusters are few</a:t>
            </a:r>
          </a:p>
          <a:p>
            <a:r>
              <a:rPr lang="en-US" altLang="zh-TW" dirty="0" smtClean="0"/>
              <a:t>Do not have complex workload.</a:t>
            </a:r>
          </a:p>
          <a:p>
            <a:r>
              <a:rPr lang="en-US" altLang="zh-TW" dirty="0" smtClean="0"/>
              <a:t>Unable to congest the network manfully.</a:t>
            </a:r>
          </a:p>
          <a:p>
            <a:r>
              <a:rPr lang="en-US" altLang="zh-TW" dirty="0" smtClean="0"/>
              <a:t>Do not have access to the real datacenter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scheduler has little better performance than the ordinary scheduling algorithm .</a:t>
            </a:r>
          </a:p>
          <a:p>
            <a:r>
              <a:rPr lang="en-US" altLang="zh-TW" dirty="0" smtClean="0"/>
              <a:t>If we can get the bandwidth usage of the server, we believe that our algorithms can outperform the old one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with more complex real quires</a:t>
            </a:r>
          </a:p>
          <a:p>
            <a:r>
              <a:rPr lang="en-US" altLang="zh-TW" dirty="0" smtClean="0"/>
              <a:t>Test with multiple databases</a:t>
            </a:r>
          </a:p>
          <a:p>
            <a:r>
              <a:rPr lang="en-US" altLang="zh-TW" dirty="0" smtClean="0"/>
              <a:t>Test on the real datacenter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Monitoring a server’s resources</a:t>
            </a:r>
          </a:p>
          <a:p>
            <a:r>
              <a:rPr lang="en-US" dirty="0" smtClean="0"/>
              <a:t>Scheduling Reads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ompute </a:t>
            </a:r>
            <a:r>
              <a:rPr lang="en-US" altLang="zh-TW" dirty="0"/>
              <a:t>nodes is often not </a:t>
            </a:r>
            <a:r>
              <a:rPr lang="en-US" altLang="zh-TW" dirty="0" smtClean="0"/>
              <a:t>consistent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xtremely </a:t>
            </a:r>
            <a:r>
              <a:rPr lang="en-US" altLang="zh-TW" dirty="0"/>
              <a:t>heavy </a:t>
            </a:r>
            <a:r>
              <a:rPr lang="en-US" altLang="zh-TW" dirty="0" smtClean="0"/>
              <a:t>workload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Intercommunicate links are highly congested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explore </a:t>
            </a:r>
            <a:r>
              <a:rPr lang="en-US" altLang="zh-TW" dirty="0"/>
              <a:t>a more efficient way to schedule jobs on multiple nodes in a </a:t>
            </a:r>
            <a:r>
              <a:rPr lang="en-US" altLang="zh-TW" dirty="0" smtClean="0"/>
              <a:t>distributed </a:t>
            </a:r>
            <a:r>
              <a:rPr lang="en-US" altLang="zh-TW" dirty="0"/>
              <a:t>system across heterogeneous machines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</a:t>
            </a:r>
            <a:r>
              <a:rPr lang="en-US" altLang="zh-TW" dirty="0"/>
              <a:t>scheduler </a:t>
            </a:r>
            <a:r>
              <a:rPr lang="en-US" altLang="zh-TW" dirty="0" err="1"/>
              <a:t>vs</a:t>
            </a:r>
            <a:r>
              <a:rPr lang="en-US" altLang="zh-TW" dirty="0"/>
              <a:t> the default </a:t>
            </a:r>
            <a:r>
              <a:rPr lang="en-US" altLang="zh-TW" dirty="0" err="1"/>
              <a:t>cassandra</a:t>
            </a:r>
            <a:r>
              <a:rPr lang="en-US" altLang="zh-TW" dirty="0"/>
              <a:t>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Cassandra scheduler allocates job based on closer replica.</a:t>
            </a:r>
            <a:endParaRPr lang="en-US" altLang="zh-TW" dirty="0"/>
          </a:p>
          <a:p>
            <a:pPr lvl="1"/>
            <a:endParaRPr lang="en-US" dirty="0" smtClean="0"/>
          </a:p>
          <a:p>
            <a:r>
              <a:rPr lang="en-US" dirty="0" smtClean="0"/>
              <a:t>Our scheduler allocates job based on the resources usage of the server that is holding the replica.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 of our scheduler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entralized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 </a:t>
            </a:r>
            <a:r>
              <a:rPr lang="en-US" altLang="zh-TW" dirty="0"/>
              <a:t>, centralized master server that is responsible for scheduling jobs on </a:t>
            </a:r>
            <a:r>
              <a:rPr lang="en-US" altLang="zh-TW" dirty="0" smtClean="0"/>
              <a:t>nodes, base on resource usage.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Resource Monitor: </a:t>
            </a:r>
            <a:r>
              <a:rPr lang="en-US" altLang="zh-TW" dirty="0"/>
              <a:t>Measuring the load information of a node in the </a:t>
            </a:r>
            <a:r>
              <a:rPr lang="en-US" altLang="zh-TW" dirty="0" smtClean="0"/>
              <a:t>cluster and send them to CJD.</a:t>
            </a:r>
          </a:p>
          <a:p>
            <a:pPr lvl="1"/>
            <a:r>
              <a:rPr lang="en-US" altLang="zh-TW" dirty="0" smtClean="0"/>
              <a:t>CPU usage &amp; Memory usage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Job </a:t>
            </a:r>
            <a:r>
              <a:rPr lang="en-US" altLang="zh-TW" b="1" dirty="0"/>
              <a:t>generator </a:t>
            </a:r>
            <a:r>
              <a:rPr lang="en-US" altLang="zh-TW" b="1" dirty="0" smtClean="0"/>
              <a:t>: </a:t>
            </a:r>
            <a:r>
              <a:rPr lang="en-US" altLang="zh-TW" dirty="0" smtClean="0"/>
              <a:t>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b="1" dirty="0"/>
              <a:t>D</a:t>
            </a:r>
            <a:r>
              <a:rPr lang="en-US" altLang="zh-TW" b="1" dirty="0" smtClean="0"/>
              <a:t>istributed </a:t>
            </a:r>
            <a:r>
              <a:rPr lang="en-US" altLang="zh-TW" b="1" dirty="0"/>
              <a:t>database management </a:t>
            </a:r>
            <a:r>
              <a:rPr lang="en-US" altLang="zh-TW" b="1" dirty="0" smtClean="0"/>
              <a:t>system:</a:t>
            </a:r>
            <a:r>
              <a:rPr lang="en-US" altLang="zh-TW" dirty="0" smtClean="0"/>
              <a:t> </a:t>
            </a:r>
            <a:r>
              <a:rPr lang="en-US" altLang="zh-TW" dirty="0"/>
              <a:t>C</a:t>
            </a:r>
            <a:r>
              <a:rPr lang="en-US" altLang="zh-TW" dirty="0" smtClean="0"/>
              <a:t>assandra </a:t>
            </a:r>
          </a:p>
          <a:p>
            <a:endParaRPr lang="en-US" dirty="0"/>
          </a:p>
          <a:p>
            <a:r>
              <a:rPr lang="en-US" dirty="0" smtClean="0"/>
              <a:t>10 cluster (configuration)</a:t>
            </a:r>
          </a:p>
          <a:p>
            <a:endParaRPr lang="en-US" dirty="0"/>
          </a:p>
          <a:p>
            <a:r>
              <a:rPr lang="en-US" dirty="0" smtClean="0"/>
              <a:t>150 GB read heavy query.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 times experiments 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 the result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makes small improvement  to the default scheduler.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CPU usage seems not make any different to query processing.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amount memory used by Cassandra make no difference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366</TotalTime>
  <Words>309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Default Theme</vt:lpstr>
      <vt:lpstr>Doing stuff with cassandra and what not</vt:lpstr>
      <vt:lpstr>Contents</vt:lpstr>
      <vt:lpstr>Motivation</vt:lpstr>
      <vt:lpstr>Goal</vt:lpstr>
      <vt:lpstr>Our scheduler vs the default cassandra scheduler</vt:lpstr>
      <vt:lpstr>Idea of our scheduler </vt:lpstr>
      <vt:lpstr>Method</vt:lpstr>
      <vt:lpstr>Result</vt:lpstr>
      <vt:lpstr>Summary the result</vt:lpstr>
      <vt:lpstr>Why?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Ben</cp:lastModifiedBy>
  <cp:revision>44</cp:revision>
  <dcterms:created xsi:type="dcterms:W3CDTF">2012-11-19T23:03:38Z</dcterms:created>
  <dcterms:modified xsi:type="dcterms:W3CDTF">2012-11-28T23:34:49Z</dcterms:modified>
</cp:coreProperties>
</file>