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hedVsNoSch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749" y="4536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smtClean="0"/>
              <a:t>database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</a:t>
            </a:r>
            <a:r>
              <a:rPr lang="en-US" altLang="zh-TW" dirty="0" smtClean="0"/>
              <a:t>usage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4815" y="308884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99779" y="317528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</a:t>
            </a:r>
            <a:r>
              <a:rPr lang="en-US" dirty="0" smtClean="0"/>
              <a:t>partitioned</a:t>
            </a:r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599</TotalTime>
  <Words>437</Words>
  <Application>Microsoft Macintosh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165</cp:revision>
  <dcterms:created xsi:type="dcterms:W3CDTF">2012-11-19T23:03:38Z</dcterms:created>
  <dcterms:modified xsi:type="dcterms:W3CDTF">2012-11-30T06:56:28Z</dcterms:modified>
</cp:coreProperties>
</file>