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Slab-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Slab-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699" cy="665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399"/>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8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7999"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899"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199" cy="1506299"/>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099"/>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8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Técnicas de Prueba de Diseño</a:t>
            </a:r>
          </a:p>
        </p:txBody>
      </p:sp>
      <p:sp>
        <p:nvSpPr>
          <p:cNvPr id="64" name="Shape 64"/>
          <p:cNvSpPr txBox="1"/>
          <p:nvPr>
            <p:ph idx="1" type="subTitle"/>
          </p:nvPr>
        </p:nvSpPr>
        <p:spPr>
          <a:xfrm>
            <a:off x="1680300" y="3049450"/>
            <a:ext cx="5783400" cy="1457400"/>
          </a:xfrm>
          <a:prstGeom prst="rect">
            <a:avLst/>
          </a:prstGeom>
        </p:spPr>
        <p:txBody>
          <a:bodyPr anchorCtr="0" anchor="t" bIns="91425" lIns="91425" rIns="91425" tIns="91425">
            <a:noAutofit/>
          </a:bodyPr>
          <a:lstStyle/>
          <a:p>
            <a:pPr lvl="0">
              <a:spcBef>
                <a:spcPts val="0"/>
              </a:spcBef>
              <a:buNone/>
            </a:pPr>
            <a:r>
              <a:rPr lang="en"/>
              <a:t>Aguirre Ramos, Andrei </a:t>
            </a:r>
            <a:r>
              <a:rPr lang="en"/>
              <a:t>Rubén </a:t>
            </a:r>
          </a:p>
          <a:p>
            <a:pPr lvl="0">
              <a:spcBef>
                <a:spcPts val="0"/>
              </a:spcBef>
              <a:buNone/>
            </a:pPr>
            <a:r>
              <a:rPr lang="en"/>
              <a:t>Chambilla Lanchipa, Luis Alfredo</a:t>
            </a:r>
          </a:p>
          <a:p>
            <a:pPr lvl="0">
              <a:spcBef>
                <a:spcPts val="0"/>
              </a:spcBef>
              <a:buNone/>
            </a:pPr>
            <a:r>
              <a:rPr lang="en"/>
              <a:t>Catalán Vargas, Enzo</a:t>
            </a:r>
          </a:p>
          <a:p>
            <a:pPr lvl="0">
              <a:spcBef>
                <a:spcPts val="0"/>
              </a:spcBef>
              <a:buNone/>
            </a:pPr>
            <a:r>
              <a:rPr lang="en"/>
              <a:t>Canchari Roque, Diego André</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Tipos de TD</a:t>
            </a:r>
          </a:p>
        </p:txBody>
      </p:sp>
      <p:pic>
        <p:nvPicPr>
          <p:cNvPr id="117" name="Shape 117"/>
          <p:cNvPicPr preferRelativeResize="0"/>
          <p:nvPr/>
        </p:nvPicPr>
        <p:blipFill>
          <a:blip r:embed="rId3">
            <a:alphaModFix/>
          </a:blip>
          <a:stretch>
            <a:fillRect/>
          </a:stretch>
        </p:blipFill>
        <p:spPr>
          <a:xfrm>
            <a:off x="701575" y="1537687"/>
            <a:ext cx="3028950" cy="1962150"/>
          </a:xfrm>
          <a:prstGeom prst="rect">
            <a:avLst/>
          </a:prstGeom>
          <a:noFill/>
          <a:ln>
            <a:noFill/>
          </a:ln>
        </p:spPr>
      </p:pic>
      <p:pic>
        <p:nvPicPr>
          <p:cNvPr id="118" name="Shape 118"/>
          <p:cNvPicPr preferRelativeResize="0"/>
          <p:nvPr/>
        </p:nvPicPr>
        <p:blipFill>
          <a:blip r:embed="rId4">
            <a:alphaModFix/>
          </a:blip>
          <a:stretch>
            <a:fillRect/>
          </a:stretch>
        </p:blipFill>
        <p:spPr>
          <a:xfrm>
            <a:off x="4479362" y="1217437"/>
            <a:ext cx="4276725" cy="1343025"/>
          </a:xfrm>
          <a:prstGeom prst="rect">
            <a:avLst/>
          </a:prstGeom>
          <a:noFill/>
          <a:ln>
            <a:noFill/>
          </a:ln>
        </p:spPr>
      </p:pic>
      <p:pic>
        <p:nvPicPr>
          <p:cNvPr id="119" name="Shape 119"/>
          <p:cNvPicPr preferRelativeResize="0"/>
          <p:nvPr/>
        </p:nvPicPr>
        <p:blipFill>
          <a:blip r:embed="rId5">
            <a:alphaModFix/>
          </a:blip>
          <a:stretch>
            <a:fillRect/>
          </a:stretch>
        </p:blipFill>
        <p:spPr>
          <a:xfrm>
            <a:off x="4755587" y="2743887"/>
            <a:ext cx="3724275" cy="1571625"/>
          </a:xfrm>
          <a:prstGeom prst="rect">
            <a:avLst/>
          </a:prstGeom>
          <a:noFill/>
          <a:ln>
            <a:noFill/>
          </a:ln>
        </p:spPr>
      </p:pic>
      <p:sp>
        <p:nvSpPr>
          <p:cNvPr id="120" name="Shape 120"/>
          <p:cNvSpPr txBox="1"/>
          <p:nvPr/>
        </p:nvSpPr>
        <p:spPr>
          <a:xfrm>
            <a:off x="5236800" y="4498950"/>
            <a:ext cx="2367600" cy="4317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Roboto Slab"/>
                <a:ea typeface="Roboto Slab"/>
                <a:cs typeface="Roboto Slab"/>
                <a:sym typeface="Roboto Slab"/>
              </a:rPr>
              <a:t>Tablas de desicion mixta</a:t>
            </a:r>
          </a:p>
        </p:txBody>
      </p:sp>
      <p:sp>
        <p:nvSpPr>
          <p:cNvPr id="121" name="Shape 121"/>
          <p:cNvSpPr txBox="1"/>
          <p:nvPr/>
        </p:nvSpPr>
        <p:spPr>
          <a:xfrm>
            <a:off x="701575" y="3674700"/>
            <a:ext cx="2751600" cy="43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Roboto Slab"/>
                <a:ea typeface="Roboto Slab"/>
                <a:cs typeface="Roboto Slab"/>
                <a:sym typeface="Roboto Slab"/>
              </a:rPr>
              <a:t>Tablas de desicion binaria</a:t>
            </a:r>
          </a:p>
        </p:txBody>
      </p:sp>
      <p:sp>
        <p:nvSpPr>
          <p:cNvPr id="122" name="Shape 122"/>
          <p:cNvSpPr txBox="1"/>
          <p:nvPr/>
        </p:nvSpPr>
        <p:spPr>
          <a:xfrm>
            <a:off x="4900125" y="458025"/>
            <a:ext cx="3028800" cy="43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Roboto Slab"/>
                <a:ea typeface="Roboto Slab"/>
                <a:cs typeface="Roboto Slab"/>
                <a:sym typeface="Roboto Slab"/>
              </a:rPr>
              <a:t>Tablas de desicion multiple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Caso Practico</a:t>
            </a:r>
          </a:p>
        </p:txBody>
      </p:sp>
      <p:sp>
        <p:nvSpPr>
          <p:cNvPr id="128" name="Shape 12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Se quiere determinar el importe a facturar a los clientes de unos grandes almacenes según estos criterios:</a:t>
            </a:r>
            <a:br>
              <a:rPr lang="en"/>
            </a:br>
            <a:r>
              <a:rPr lang="en"/>
              <a:t> </a:t>
            </a:r>
            <a:br>
              <a:rPr lang="en"/>
            </a:br>
            <a:r>
              <a:rPr lang="en"/>
              <a:t>· Si pagan con tarjeta oro tendrán un 15% de descuento.</a:t>
            </a:r>
            <a:br>
              <a:rPr lang="en"/>
            </a:br>
            <a:r>
              <a:rPr lang="en"/>
              <a:t>· Si pagan con tarjeta club tendrán un 5% de descuento.</a:t>
            </a:r>
            <a:br>
              <a:rPr lang="en"/>
            </a:br>
            <a:r>
              <a:rPr lang="en"/>
              <a:t>· Si la tarjeta (oro o club) es modalidad joven, tendrán un 5% de descuento.</a:t>
            </a:r>
            <a:br>
              <a:rPr lang="en"/>
            </a:br>
            <a:r>
              <a:rPr lang="en"/>
              <a:t>· Los descuentos son acumulables.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Construyendo la TB</a:t>
            </a:r>
          </a:p>
        </p:txBody>
      </p:sp>
      <p:pic>
        <p:nvPicPr>
          <p:cNvPr id="134" name="Shape 134"/>
          <p:cNvPicPr preferRelativeResize="0"/>
          <p:nvPr/>
        </p:nvPicPr>
        <p:blipFill>
          <a:blip r:embed="rId3">
            <a:alphaModFix/>
          </a:blip>
          <a:stretch>
            <a:fillRect/>
          </a:stretch>
        </p:blipFill>
        <p:spPr>
          <a:xfrm>
            <a:off x="1469575" y="1743400"/>
            <a:ext cx="6426449" cy="257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El número de condiciones es 3 y por lo tanto el número de casos es:</a:t>
            </a:r>
          </a:p>
          <a:p>
            <a:pPr indent="457200" lvl="0">
              <a:spcBef>
                <a:spcPts val="0"/>
              </a:spcBef>
              <a:buNone/>
            </a:pPr>
            <a:r>
              <a:rPr lang="en"/>
              <a:t>2^3=8</a:t>
            </a:r>
          </a:p>
          <a:p>
            <a:pPr indent="-228600" lvl="0" marL="457200">
              <a:spcBef>
                <a:spcPts val="0"/>
              </a:spcBef>
            </a:pPr>
            <a:r>
              <a:rPr lang="en"/>
              <a:t>En la hipótesis de que haya un mecanismo de bloqueo que impidiera que se dieran los casos inviables (1, 2 y 5) podríamos eliminarlos y simplificar la tabla de decisión, que quedaría: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1866125" y="1259624"/>
            <a:ext cx="5854950" cy="3207399"/>
          </a:xfrm>
          <a:prstGeom prst="rect">
            <a:avLst/>
          </a:prstGeom>
          <a:noFill/>
          <a:ln>
            <a:noFill/>
          </a:ln>
        </p:spPr>
      </p:pic>
      <p:sp>
        <p:nvSpPr>
          <p:cNvPr id="145" name="Shape 145"/>
          <p:cNvSpPr txBox="1"/>
          <p:nvPr/>
        </p:nvSpPr>
        <p:spPr>
          <a:xfrm>
            <a:off x="1866125" y="629825"/>
            <a:ext cx="6717900" cy="7839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latin typeface="Roboto Slab"/>
                <a:ea typeface="Roboto Slab"/>
                <a:cs typeface="Roboto Slab"/>
                <a:sym typeface="Roboto Slab"/>
              </a:rPr>
              <a:t>Lo que finalmente nos deja: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4294967295" type="title"/>
          </p:nvPr>
        </p:nvSpPr>
        <p:spPr>
          <a:xfrm>
            <a:off x="480750" y="1764950"/>
            <a:ext cx="8222100" cy="907500"/>
          </a:xfrm>
          <a:prstGeom prst="rect">
            <a:avLst/>
          </a:prstGeom>
        </p:spPr>
        <p:txBody>
          <a:bodyPr anchorCtr="0" anchor="ctr" bIns="91425" lIns="91425" rIns="91425" tIns="91425">
            <a:noAutofit/>
          </a:bodyPr>
          <a:lstStyle/>
          <a:p>
            <a:pPr lvl="0" rtl="0" algn="ctr">
              <a:spcBef>
                <a:spcPts val="0"/>
              </a:spcBef>
              <a:buNone/>
            </a:pPr>
            <a:r>
              <a:rPr lang="en" sz="3600"/>
              <a:t>Complejidad </a:t>
            </a:r>
            <a:r>
              <a:rPr lang="en" sz="3600"/>
              <a:t>Ciclomática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4294967295" type="body"/>
          </p:nvPr>
        </p:nvSpPr>
        <p:spPr>
          <a:xfrm>
            <a:off x="387900" y="1418525"/>
            <a:ext cx="6202800" cy="3150300"/>
          </a:xfrm>
          <a:prstGeom prst="rect">
            <a:avLst/>
          </a:prstGeom>
        </p:spPr>
        <p:txBody>
          <a:bodyPr anchorCtr="0" anchor="t" bIns="91425" lIns="91425" rIns="91425" tIns="91425">
            <a:noAutofit/>
          </a:bodyPr>
          <a:lstStyle/>
          <a:p>
            <a:pPr lvl="0" rtl="0" algn="just">
              <a:spcBef>
                <a:spcPts val="0"/>
              </a:spcBef>
              <a:buNone/>
            </a:pPr>
            <a:r>
              <a:rPr lang="en" sz="2000"/>
              <a:t>La complejidad ciclomática en una medida bastante aceptada de medir la calidad de nuestro código y el inversamente proporcional a la facilidad de mantener el código</a:t>
            </a:r>
          </a:p>
        </p:txBody>
      </p:sp>
      <p:sp>
        <p:nvSpPr>
          <p:cNvPr id="156" name="Shape 156"/>
          <p:cNvSpPr txBox="1"/>
          <p:nvPr>
            <p:ph idx="4294967295"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¿Que 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nvSpPr>
        <p:spPr>
          <a:xfrm>
            <a:off x="822775" y="632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solidFill>
                  <a:srgbClr val="FF00FF"/>
                </a:solidFill>
              </a:rPr>
              <a:t>public void</a:t>
            </a:r>
            <a:r>
              <a:rPr lang="en"/>
              <a:t> </a:t>
            </a:r>
            <a:r>
              <a:rPr lang="en">
                <a:solidFill>
                  <a:srgbClr val="F3F3F3"/>
                </a:solidFill>
              </a:rPr>
              <a:t>Metodo(){</a:t>
            </a:r>
          </a:p>
          <a:p>
            <a:pPr lvl="0" rtl="0">
              <a:spcBef>
                <a:spcPts val="0"/>
              </a:spcBef>
              <a:buNone/>
            </a:pPr>
            <a:r>
              <a:rPr lang="en"/>
              <a:t>    </a:t>
            </a:r>
          </a:p>
          <a:p>
            <a:pPr lvl="0" rtl="0">
              <a:spcBef>
                <a:spcPts val="0"/>
              </a:spcBef>
              <a:buNone/>
            </a:pPr>
            <a:r>
              <a:rPr lang="en"/>
              <a:t>	</a:t>
            </a:r>
            <a:r>
              <a:rPr lang="en">
                <a:solidFill>
                  <a:srgbClr val="6AA84F"/>
                </a:solidFill>
              </a:rPr>
              <a:t>if</a:t>
            </a:r>
            <a:r>
              <a:rPr lang="en">
                <a:solidFill>
                  <a:srgbClr val="FFFFFF"/>
                </a:solidFill>
              </a:rPr>
              <a:t>( a</a:t>
            </a:r>
            <a:r>
              <a:rPr lang="en"/>
              <a:t> </a:t>
            </a:r>
            <a:r>
              <a:rPr lang="en">
                <a:solidFill>
                  <a:srgbClr val="FF00FF"/>
                </a:solidFill>
              </a:rPr>
              <a:t>&amp;&amp;</a:t>
            </a:r>
            <a:r>
              <a:rPr lang="en"/>
              <a:t> </a:t>
            </a:r>
            <a:r>
              <a:rPr lang="en">
                <a:solidFill>
                  <a:srgbClr val="F3F3F3"/>
                </a:solidFill>
              </a:rPr>
              <a:t>b ){</a:t>
            </a:r>
          </a:p>
          <a:p>
            <a:pPr lvl="0" rtl="0">
              <a:spcBef>
                <a:spcPts val="0"/>
              </a:spcBef>
              <a:buNone/>
            </a:pPr>
            <a:r>
              <a:rPr lang="en">
                <a:solidFill>
                  <a:srgbClr val="B7B7B7"/>
                </a:solidFill>
              </a:rPr>
              <a:t>   	 </a:t>
            </a:r>
          </a:p>
          <a:p>
            <a:pPr lvl="0" rtl="0">
              <a:spcBef>
                <a:spcPts val="0"/>
              </a:spcBef>
              <a:buNone/>
            </a:pPr>
            <a:r>
              <a:rPr lang="en">
                <a:solidFill>
                  <a:srgbClr val="B7B7B7"/>
                </a:solidFill>
              </a:rPr>
              <a:t>    	</a:t>
            </a:r>
            <a:r>
              <a:rPr lang="en">
                <a:solidFill>
                  <a:srgbClr val="FFFFFF"/>
                </a:solidFill>
              </a:rPr>
              <a:t>ejecucion();</a:t>
            </a:r>
          </a:p>
          <a:p>
            <a:pPr lvl="0" rtl="0">
              <a:spcBef>
                <a:spcPts val="0"/>
              </a:spcBef>
              <a:buNone/>
            </a:pPr>
            <a:r>
              <a:rPr lang="en">
                <a:solidFill>
                  <a:srgbClr val="FFFFFF"/>
                </a:solidFill>
              </a:rPr>
              <a:t>	}</a:t>
            </a:r>
          </a:p>
          <a:p>
            <a:pPr lvl="0" rtl="0">
              <a:spcBef>
                <a:spcPts val="0"/>
              </a:spcBef>
              <a:buNone/>
            </a:pPr>
            <a:r>
              <a:rPr lang="en"/>
              <a:t>	</a:t>
            </a:r>
            <a:r>
              <a:rPr lang="en">
                <a:solidFill>
                  <a:srgbClr val="6AA84F"/>
                </a:solidFill>
              </a:rPr>
              <a:t>Else if</a:t>
            </a:r>
            <a:r>
              <a:rPr lang="en">
                <a:solidFill>
                  <a:srgbClr val="FFFFFF"/>
                </a:solidFill>
              </a:rPr>
              <a:t>( C ){</a:t>
            </a:r>
          </a:p>
          <a:p>
            <a:pPr lvl="0" rtl="0">
              <a:spcBef>
                <a:spcPts val="0"/>
              </a:spcBef>
              <a:buNone/>
            </a:pPr>
            <a:r>
              <a:rPr lang="en"/>
              <a:t>   	 </a:t>
            </a:r>
          </a:p>
          <a:p>
            <a:pPr lvl="0" rtl="0">
              <a:spcBef>
                <a:spcPts val="0"/>
              </a:spcBef>
              <a:buNone/>
            </a:pPr>
            <a:r>
              <a:rPr lang="en"/>
              <a:t>    	</a:t>
            </a:r>
            <a:r>
              <a:rPr lang="en">
                <a:solidFill>
                  <a:srgbClr val="FFFFFF"/>
                </a:solidFill>
              </a:rPr>
              <a:t>otrajecucion();</a:t>
            </a:r>
          </a:p>
          <a:p>
            <a:pPr lvl="0" rtl="0">
              <a:spcBef>
                <a:spcPts val="0"/>
              </a:spcBef>
              <a:buNone/>
            </a:pPr>
            <a:r>
              <a:rPr lang="en">
                <a:solidFill>
                  <a:srgbClr val="FFFFFF"/>
                </a:solidFill>
              </a:rPr>
              <a:t>	}</a:t>
            </a:r>
          </a:p>
          <a:p>
            <a:pPr lvl="0" rtl="0">
              <a:spcBef>
                <a:spcPts val="0"/>
              </a:spcBef>
              <a:buNone/>
            </a:pPr>
            <a:r>
              <a:rPr lang="en">
                <a:solidFill>
                  <a:srgbClr val="FFFFFF"/>
                </a:solidFill>
              </a:rPr>
              <a:t>    </a:t>
            </a:r>
          </a:p>
          <a:p>
            <a:pPr lvl="0" rtl="0">
              <a:spcBef>
                <a:spcPts val="0"/>
              </a:spcBef>
              <a:buNone/>
            </a:pPr>
            <a:r>
              <a:rPr lang="en">
                <a:solidFill>
                  <a:srgbClr val="FFFFFF"/>
                </a:solidFill>
              </a:rPr>
              <a:t>}</a:t>
            </a:r>
          </a:p>
        </p:txBody>
      </p:sp>
      <p:sp>
        <p:nvSpPr>
          <p:cNvPr id="162" name="Shape 162"/>
          <p:cNvSpPr/>
          <p:nvPr/>
        </p:nvSpPr>
        <p:spPr>
          <a:xfrm>
            <a:off x="5109838" y="356499"/>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1</a:t>
            </a:r>
          </a:p>
        </p:txBody>
      </p:sp>
      <p:sp>
        <p:nvSpPr>
          <p:cNvPr id="163" name="Shape 163"/>
          <p:cNvSpPr/>
          <p:nvPr/>
        </p:nvSpPr>
        <p:spPr>
          <a:xfrm>
            <a:off x="5109838" y="1028146"/>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2</a:t>
            </a:r>
          </a:p>
        </p:txBody>
      </p:sp>
      <p:sp>
        <p:nvSpPr>
          <p:cNvPr id="164" name="Shape 164"/>
          <p:cNvSpPr/>
          <p:nvPr/>
        </p:nvSpPr>
        <p:spPr>
          <a:xfrm>
            <a:off x="5807917" y="1566848"/>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3</a:t>
            </a:r>
          </a:p>
        </p:txBody>
      </p:sp>
      <p:sp>
        <p:nvSpPr>
          <p:cNvPr id="165" name="Shape 165"/>
          <p:cNvSpPr/>
          <p:nvPr/>
        </p:nvSpPr>
        <p:spPr>
          <a:xfrm>
            <a:off x="4596199" y="2417301"/>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5</a:t>
            </a:r>
          </a:p>
        </p:txBody>
      </p:sp>
      <p:sp>
        <p:nvSpPr>
          <p:cNvPr id="166" name="Shape 166"/>
          <p:cNvSpPr/>
          <p:nvPr/>
        </p:nvSpPr>
        <p:spPr>
          <a:xfrm>
            <a:off x="5155868" y="2887997"/>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6</a:t>
            </a:r>
          </a:p>
        </p:txBody>
      </p:sp>
      <p:sp>
        <p:nvSpPr>
          <p:cNvPr id="167" name="Shape 167"/>
          <p:cNvSpPr/>
          <p:nvPr/>
        </p:nvSpPr>
        <p:spPr>
          <a:xfrm>
            <a:off x="5883234" y="2368544"/>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4</a:t>
            </a:r>
          </a:p>
        </p:txBody>
      </p:sp>
      <p:sp>
        <p:nvSpPr>
          <p:cNvPr id="168" name="Shape 168"/>
          <p:cNvSpPr/>
          <p:nvPr/>
        </p:nvSpPr>
        <p:spPr>
          <a:xfrm>
            <a:off x="5109838" y="4370247"/>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7</a:t>
            </a:r>
          </a:p>
        </p:txBody>
      </p:sp>
      <p:cxnSp>
        <p:nvCxnSpPr>
          <p:cNvPr id="169" name="Shape 169"/>
          <p:cNvCxnSpPr>
            <a:stCxn id="162" idx="4"/>
            <a:endCxn id="163" idx="0"/>
          </p:cNvCxnSpPr>
          <p:nvPr/>
        </p:nvCxnSpPr>
        <p:spPr>
          <a:xfrm>
            <a:off x="5366638" y="827199"/>
            <a:ext cx="0" cy="201000"/>
          </a:xfrm>
          <a:prstGeom prst="straightConnector1">
            <a:avLst/>
          </a:prstGeom>
          <a:noFill/>
          <a:ln cap="flat" cmpd="sng" w="9525">
            <a:solidFill>
              <a:srgbClr val="FFFFFF"/>
            </a:solidFill>
            <a:prstDash val="solid"/>
            <a:round/>
            <a:headEnd len="lg" w="lg" type="none"/>
            <a:tailEnd len="lg" w="lg" type="triangle"/>
          </a:ln>
        </p:spPr>
      </p:cxnSp>
      <p:cxnSp>
        <p:nvCxnSpPr>
          <p:cNvPr id="170" name="Shape 170"/>
          <p:cNvCxnSpPr>
            <a:stCxn id="163" idx="4"/>
            <a:endCxn id="164" idx="1"/>
          </p:cNvCxnSpPr>
          <p:nvPr/>
        </p:nvCxnSpPr>
        <p:spPr>
          <a:xfrm>
            <a:off x="5366638" y="1498846"/>
            <a:ext cx="516600" cy="136800"/>
          </a:xfrm>
          <a:prstGeom prst="straightConnector1">
            <a:avLst/>
          </a:prstGeom>
          <a:noFill/>
          <a:ln cap="flat" cmpd="sng" w="9525">
            <a:solidFill>
              <a:srgbClr val="FFFFFF"/>
            </a:solidFill>
            <a:prstDash val="solid"/>
            <a:round/>
            <a:headEnd len="lg" w="lg" type="none"/>
            <a:tailEnd len="lg" w="lg" type="triangle"/>
          </a:ln>
        </p:spPr>
      </p:cxnSp>
      <p:cxnSp>
        <p:nvCxnSpPr>
          <p:cNvPr id="171" name="Shape 171"/>
          <p:cNvCxnSpPr>
            <a:stCxn id="164" idx="3"/>
            <a:endCxn id="165" idx="7"/>
          </p:cNvCxnSpPr>
          <p:nvPr/>
        </p:nvCxnSpPr>
        <p:spPr>
          <a:xfrm flipH="1">
            <a:off x="5034732" y="1968616"/>
            <a:ext cx="848400" cy="517500"/>
          </a:xfrm>
          <a:prstGeom prst="straightConnector1">
            <a:avLst/>
          </a:prstGeom>
          <a:noFill/>
          <a:ln cap="flat" cmpd="sng" w="9525">
            <a:solidFill>
              <a:srgbClr val="FFFFFF"/>
            </a:solidFill>
            <a:prstDash val="solid"/>
            <a:round/>
            <a:headEnd len="lg" w="lg" type="none"/>
            <a:tailEnd len="lg" w="lg" type="triangle"/>
          </a:ln>
        </p:spPr>
      </p:cxnSp>
      <p:cxnSp>
        <p:nvCxnSpPr>
          <p:cNvPr id="172" name="Shape 172"/>
          <p:cNvCxnSpPr>
            <a:stCxn id="163" idx="4"/>
            <a:endCxn id="165" idx="7"/>
          </p:cNvCxnSpPr>
          <p:nvPr/>
        </p:nvCxnSpPr>
        <p:spPr>
          <a:xfrm flipH="1">
            <a:off x="5034538" y="1498846"/>
            <a:ext cx="332100" cy="987300"/>
          </a:xfrm>
          <a:prstGeom prst="straightConnector1">
            <a:avLst/>
          </a:prstGeom>
          <a:noFill/>
          <a:ln cap="flat" cmpd="sng" w="9525">
            <a:solidFill>
              <a:srgbClr val="FFFFFF"/>
            </a:solidFill>
            <a:prstDash val="solid"/>
            <a:round/>
            <a:headEnd len="lg" w="lg" type="none"/>
            <a:tailEnd len="lg" w="lg" type="triangle"/>
          </a:ln>
        </p:spPr>
      </p:cxnSp>
      <p:cxnSp>
        <p:nvCxnSpPr>
          <p:cNvPr id="173" name="Shape 173"/>
          <p:cNvCxnSpPr>
            <a:stCxn id="164" idx="4"/>
            <a:endCxn id="167" idx="0"/>
          </p:cNvCxnSpPr>
          <p:nvPr/>
        </p:nvCxnSpPr>
        <p:spPr>
          <a:xfrm>
            <a:off x="6064717" y="2037548"/>
            <a:ext cx="75300" cy="330900"/>
          </a:xfrm>
          <a:prstGeom prst="straightConnector1">
            <a:avLst/>
          </a:prstGeom>
          <a:noFill/>
          <a:ln cap="flat" cmpd="sng" w="9525">
            <a:solidFill>
              <a:srgbClr val="FFFFFF"/>
            </a:solidFill>
            <a:prstDash val="solid"/>
            <a:round/>
            <a:headEnd len="lg" w="lg" type="none"/>
            <a:tailEnd len="lg" w="lg" type="triangle"/>
          </a:ln>
        </p:spPr>
      </p:cxnSp>
      <p:cxnSp>
        <p:nvCxnSpPr>
          <p:cNvPr id="174" name="Shape 174"/>
          <p:cNvCxnSpPr>
            <a:stCxn id="165" idx="4"/>
            <a:endCxn id="166" idx="2"/>
          </p:cNvCxnSpPr>
          <p:nvPr/>
        </p:nvCxnSpPr>
        <p:spPr>
          <a:xfrm>
            <a:off x="4852999" y="2888001"/>
            <a:ext cx="303000" cy="235200"/>
          </a:xfrm>
          <a:prstGeom prst="straightConnector1">
            <a:avLst/>
          </a:prstGeom>
          <a:noFill/>
          <a:ln cap="flat" cmpd="sng" w="9525">
            <a:solidFill>
              <a:srgbClr val="FFFFFF"/>
            </a:solidFill>
            <a:prstDash val="solid"/>
            <a:round/>
            <a:headEnd len="lg" w="lg" type="none"/>
            <a:tailEnd len="lg" w="lg" type="triangle"/>
          </a:ln>
        </p:spPr>
      </p:cxnSp>
      <p:cxnSp>
        <p:nvCxnSpPr>
          <p:cNvPr id="175" name="Shape 175"/>
          <p:cNvCxnSpPr>
            <a:stCxn id="165" idx="4"/>
            <a:endCxn id="168" idx="0"/>
          </p:cNvCxnSpPr>
          <p:nvPr/>
        </p:nvCxnSpPr>
        <p:spPr>
          <a:xfrm>
            <a:off x="4852999" y="2888001"/>
            <a:ext cx="513600" cy="1482300"/>
          </a:xfrm>
          <a:prstGeom prst="straightConnector1">
            <a:avLst/>
          </a:prstGeom>
          <a:noFill/>
          <a:ln cap="flat" cmpd="sng" w="9525">
            <a:solidFill>
              <a:srgbClr val="FFFFFF"/>
            </a:solidFill>
            <a:prstDash val="solid"/>
            <a:round/>
            <a:headEnd len="lg" w="lg" type="none"/>
            <a:tailEnd len="lg" w="lg" type="triangle"/>
          </a:ln>
        </p:spPr>
      </p:cxnSp>
      <p:cxnSp>
        <p:nvCxnSpPr>
          <p:cNvPr id="176" name="Shape 176"/>
          <p:cNvCxnSpPr>
            <a:stCxn id="167" idx="4"/>
            <a:endCxn id="168" idx="0"/>
          </p:cNvCxnSpPr>
          <p:nvPr/>
        </p:nvCxnSpPr>
        <p:spPr>
          <a:xfrm flipH="1">
            <a:off x="5366634" y="2839244"/>
            <a:ext cx="773400" cy="1530900"/>
          </a:xfrm>
          <a:prstGeom prst="straightConnector1">
            <a:avLst/>
          </a:prstGeom>
          <a:noFill/>
          <a:ln cap="flat" cmpd="sng" w="9525">
            <a:solidFill>
              <a:srgbClr val="FFFFFF"/>
            </a:solidFill>
            <a:prstDash val="solid"/>
            <a:round/>
            <a:headEnd len="lg" w="lg" type="none"/>
            <a:tailEnd len="lg" w="lg" type="triangle"/>
          </a:ln>
        </p:spPr>
      </p:cxnSp>
      <p:cxnSp>
        <p:nvCxnSpPr>
          <p:cNvPr id="177" name="Shape 177"/>
          <p:cNvCxnSpPr>
            <a:stCxn id="166" idx="4"/>
            <a:endCxn id="168" idx="0"/>
          </p:cNvCxnSpPr>
          <p:nvPr/>
        </p:nvCxnSpPr>
        <p:spPr>
          <a:xfrm flipH="1">
            <a:off x="5366768" y="3358697"/>
            <a:ext cx="45900" cy="1011600"/>
          </a:xfrm>
          <a:prstGeom prst="straightConnector1">
            <a:avLst/>
          </a:prstGeom>
          <a:noFill/>
          <a:ln cap="flat" cmpd="sng" w="9525">
            <a:solidFill>
              <a:srgbClr val="FFFFFF"/>
            </a:solidFill>
            <a:prstDash val="solid"/>
            <a:round/>
            <a:headEnd len="lg" w="lg" type="none"/>
            <a:tailEnd len="lg" w="lg" type="triangle"/>
          </a:ln>
        </p:spPr>
      </p:cxnSp>
      <p:sp>
        <p:nvSpPr>
          <p:cNvPr id="178" name="Shape 178"/>
          <p:cNvSpPr/>
          <p:nvPr/>
        </p:nvSpPr>
        <p:spPr>
          <a:xfrm>
            <a:off x="566275" y="844600"/>
            <a:ext cx="256500" cy="235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900"/>
              <a:t>1</a:t>
            </a:r>
          </a:p>
        </p:txBody>
      </p:sp>
      <p:sp>
        <p:nvSpPr>
          <p:cNvPr id="179" name="Shape 179"/>
          <p:cNvSpPr/>
          <p:nvPr/>
        </p:nvSpPr>
        <p:spPr>
          <a:xfrm>
            <a:off x="566275" y="3157700"/>
            <a:ext cx="256500" cy="235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7</a:t>
            </a:r>
          </a:p>
        </p:txBody>
      </p:sp>
      <p:sp>
        <p:nvSpPr>
          <p:cNvPr id="180" name="Shape 180"/>
          <p:cNvSpPr/>
          <p:nvPr/>
        </p:nvSpPr>
        <p:spPr>
          <a:xfrm>
            <a:off x="1506900" y="1079800"/>
            <a:ext cx="256500" cy="235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2</a:t>
            </a:r>
          </a:p>
        </p:txBody>
      </p:sp>
      <p:sp>
        <p:nvSpPr>
          <p:cNvPr id="181" name="Shape 181"/>
          <p:cNvSpPr/>
          <p:nvPr/>
        </p:nvSpPr>
        <p:spPr>
          <a:xfrm>
            <a:off x="1951975" y="1079800"/>
            <a:ext cx="256500" cy="235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3</a:t>
            </a:r>
          </a:p>
        </p:txBody>
      </p:sp>
      <p:sp>
        <p:nvSpPr>
          <p:cNvPr id="182" name="Shape 182"/>
          <p:cNvSpPr/>
          <p:nvPr/>
        </p:nvSpPr>
        <p:spPr>
          <a:xfrm>
            <a:off x="1051450" y="1719100"/>
            <a:ext cx="256500" cy="235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4</a:t>
            </a:r>
          </a:p>
        </p:txBody>
      </p:sp>
      <p:sp>
        <p:nvSpPr>
          <p:cNvPr id="183" name="Shape 183"/>
          <p:cNvSpPr/>
          <p:nvPr/>
        </p:nvSpPr>
        <p:spPr>
          <a:xfrm>
            <a:off x="1051450" y="2147600"/>
            <a:ext cx="256500" cy="235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5</a:t>
            </a:r>
          </a:p>
        </p:txBody>
      </p:sp>
      <p:sp>
        <p:nvSpPr>
          <p:cNvPr id="184" name="Shape 184"/>
          <p:cNvSpPr/>
          <p:nvPr/>
        </p:nvSpPr>
        <p:spPr>
          <a:xfrm>
            <a:off x="1051450" y="2520800"/>
            <a:ext cx="256500" cy="235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900"/>
              <a:t>6</a:t>
            </a:r>
          </a:p>
        </p:txBody>
      </p:sp>
      <p:sp>
        <p:nvSpPr>
          <p:cNvPr id="185" name="Shape 185"/>
          <p:cNvSpPr txBox="1"/>
          <p:nvPr/>
        </p:nvSpPr>
        <p:spPr>
          <a:xfrm>
            <a:off x="5669475" y="1189000"/>
            <a:ext cx="380700" cy="273900"/>
          </a:xfrm>
          <a:prstGeom prst="rect">
            <a:avLst/>
          </a:prstGeom>
          <a:noFill/>
          <a:ln>
            <a:noFill/>
          </a:ln>
        </p:spPr>
        <p:txBody>
          <a:bodyPr anchorCtr="0" anchor="t" bIns="91425" lIns="91425" rIns="91425" tIns="91425">
            <a:noAutofit/>
          </a:bodyPr>
          <a:lstStyle/>
          <a:p>
            <a:pPr lvl="0">
              <a:spcBef>
                <a:spcPts val="0"/>
              </a:spcBef>
              <a:buNone/>
            </a:pPr>
            <a:r>
              <a:rPr lang="en">
                <a:solidFill>
                  <a:srgbClr val="00FF00"/>
                </a:solidFill>
              </a:rPr>
              <a:t>v</a:t>
            </a:r>
          </a:p>
        </p:txBody>
      </p:sp>
      <p:sp>
        <p:nvSpPr>
          <p:cNvPr id="186" name="Shape 186"/>
          <p:cNvSpPr txBox="1"/>
          <p:nvPr/>
        </p:nvSpPr>
        <p:spPr>
          <a:xfrm>
            <a:off x="6140025" y="206610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187" name="Shape 187"/>
          <p:cNvSpPr txBox="1"/>
          <p:nvPr/>
        </p:nvSpPr>
        <p:spPr>
          <a:xfrm>
            <a:off x="5461325" y="179220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188" name="Shape 188"/>
          <p:cNvSpPr txBox="1"/>
          <p:nvPr/>
        </p:nvSpPr>
        <p:spPr>
          <a:xfrm>
            <a:off x="4919450" y="172065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189" name="Shape 189"/>
          <p:cNvSpPr txBox="1"/>
          <p:nvPr/>
        </p:nvSpPr>
        <p:spPr>
          <a:xfrm>
            <a:off x="4662650" y="335870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190" name="Shape 190"/>
          <p:cNvSpPr txBox="1"/>
          <p:nvPr/>
        </p:nvSpPr>
        <p:spPr>
          <a:xfrm>
            <a:off x="4985925" y="26861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p:nvPr/>
        </p:nvSpPr>
        <p:spPr>
          <a:xfrm>
            <a:off x="1108588" y="329524"/>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196" name="Shape 196"/>
          <p:cNvSpPr/>
          <p:nvPr/>
        </p:nvSpPr>
        <p:spPr>
          <a:xfrm>
            <a:off x="1108588" y="1001171"/>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197" name="Shape 197"/>
          <p:cNvSpPr/>
          <p:nvPr/>
        </p:nvSpPr>
        <p:spPr>
          <a:xfrm>
            <a:off x="1806667" y="1539873"/>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198" name="Shape 198"/>
          <p:cNvSpPr/>
          <p:nvPr/>
        </p:nvSpPr>
        <p:spPr>
          <a:xfrm>
            <a:off x="594949" y="2390326"/>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199" name="Shape 199"/>
          <p:cNvSpPr/>
          <p:nvPr/>
        </p:nvSpPr>
        <p:spPr>
          <a:xfrm>
            <a:off x="1154618" y="286102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200" name="Shape 200"/>
          <p:cNvSpPr/>
          <p:nvPr/>
        </p:nvSpPr>
        <p:spPr>
          <a:xfrm>
            <a:off x="1881984" y="2341569"/>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01" name="Shape 201"/>
          <p:cNvSpPr/>
          <p:nvPr/>
        </p:nvSpPr>
        <p:spPr>
          <a:xfrm>
            <a:off x="1108588" y="434327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cxnSp>
        <p:nvCxnSpPr>
          <p:cNvPr id="202" name="Shape 202"/>
          <p:cNvCxnSpPr>
            <a:stCxn id="195" idx="4"/>
            <a:endCxn id="196" idx="0"/>
          </p:cNvCxnSpPr>
          <p:nvPr/>
        </p:nvCxnSpPr>
        <p:spPr>
          <a:xfrm>
            <a:off x="1365388" y="800224"/>
            <a:ext cx="0" cy="201000"/>
          </a:xfrm>
          <a:prstGeom prst="straightConnector1">
            <a:avLst/>
          </a:prstGeom>
          <a:noFill/>
          <a:ln cap="flat" cmpd="sng" w="9525">
            <a:solidFill>
              <a:srgbClr val="FFFFFF"/>
            </a:solidFill>
            <a:prstDash val="solid"/>
            <a:round/>
            <a:headEnd len="lg" w="lg" type="none"/>
            <a:tailEnd len="lg" w="lg" type="triangle"/>
          </a:ln>
        </p:spPr>
      </p:cxnSp>
      <p:cxnSp>
        <p:nvCxnSpPr>
          <p:cNvPr id="203" name="Shape 203"/>
          <p:cNvCxnSpPr>
            <a:stCxn id="196" idx="4"/>
            <a:endCxn id="197" idx="1"/>
          </p:cNvCxnSpPr>
          <p:nvPr/>
        </p:nvCxnSpPr>
        <p:spPr>
          <a:xfrm>
            <a:off x="1365388" y="1471871"/>
            <a:ext cx="516600" cy="136800"/>
          </a:xfrm>
          <a:prstGeom prst="straightConnector1">
            <a:avLst/>
          </a:prstGeom>
          <a:noFill/>
          <a:ln cap="flat" cmpd="sng" w="9525">
            <a:solidFill>
              <a:srgbClr val="FFFFFF"/>
            </a:solidFill>
            <a:prstDash val="solid"/>
            <a:round/>
            <a:headEnd len="lg" w="lg" type="none"/>
            <a:tailEnd len="lg" w="lg" type="triangle"/>
          </a:ln>
        </p:spPr>
      </p:cxnSp>
      <p:cxnSp>
        <p:nvCxnSpPr>
          <p:cNvPr id="204" name="Shape 204"/>
          <p:cNvCxnSpPr>
            <a:stCxn id="197" idx="3"/>
            <a:endCxn id="198" idx="7"/>
          </p:cNvCxnSpPr>
          <p:nvPr/>
        </p:nvCxnSpPr>
        <p:spPr>
          <a:xfrm flipH="1">
            <a:off x="1033482" y="1941641"/>
            <a:ext cx="848400" cy="517500"/>
          </a:xfrm>
          <a:prstGeom prst="straightConnector1">
            <a:avLst/>
          </a:prstGeom>
          <a:noFill/>
          <a:ln cap="flat" cmpd="sng" w="9525">
            <a:solidFill>
              <a:srgbClr val="FFFFFF"/>
            </a:solidFill>
            <a:prstDash val="solid"/>
            <a:round/>
            <a:headEnd len="lg" w="lg" type="none"/>
            <a:tailEnd len="lg" w="lg" type="triangle"/>
          </a:ln>
        </p:spPr>
      </p:cxnSp>
      <p:cxnSp>
        <p:nvCxnSpPr>
          <p:cNvPr id="205" name="Shape 205"/>
          <p:cNvCxnSpPr>
            <a:stCxn id="196" idx="4"/>
            <a:endCxn id="198" idx="7"/>
          </p:cNvCxnSpPr>
          <p:nvPr/>
        </p:nvCxnSpPr>
        <p:spPr>
          <a:xfrm flipH="1">
            <a:off x="1033288" y="1471871"/>
            <a:ext cx="332100" cy="987300"/>
          </a:xfrm>
          <a:prstGeom prst="straightConnector1">
            <a:avLst/>
          </a:prstGeom>
          <a:noFill/>
          <a:ln cap="flat" cmpd="sng" w="9525">
            <a:solidFill>
              <a:srgbClr val="FFFFFF"/>
            </a:solidFill>
            <a:prstDash val="solid"/>
            <a:round/>
            <a:headEnd len="lg" w="lg" type="none"/>
            <a:tailEnd len="lg" w="lg" type="triangle"/>
          </a:ln>
        </p:spPr>
      </p:cxnSp>
      <p:cxnSp>
        <p:nvCxnSpPr>
          <p:cNvPr id="206" name="Shape 206"/>
          <p:cNvCxnSpPr>
            <a:stCxn id="197" idx="4"/>
            <a:endCxn id="200" idx="0"/>
          </p:cNvCxnSpPr>
          <p:nvPr/>
        </p:nvCxnSpPr>
        <p:spPr>
          <a:xfrm>
            <a:off x="2063467" y="2010573"/>
            <a:ext cx="75300" cy="330900"/>
          </a:xfrm>
          <a:prstGeom prst="straightConnector1">
            <a:avLst/>
          </a:prstGeom>
          <a:noFill/>
          <a:ln cap="flat" cmpd="sng" w="9525">
            <a:solidFill>
              <a:srgbClr val="FFFFFF"/>
            </a:solidFill>
            <a:prstDash val="solid"/>
            <a:round/>
            <a:headEnd len="lg" w="lg" type="none"/>
            <a:tailEnd len="lg" w="lg" type="triangle"/>
          </a:ln>
        </p:spPr>
      </p:cxnSp>
      <p:cxnSp>
        <p:nvCxnSpPr>
          <p:cNvPr id="207" name="Shape 207"/>
          <p:cNvCxnSpPr>
            <a:stCxn id="198" idx="4"/>
            <a:endCxn id="199" idx="2"/>
          </p:cNvCxnSpPr>
          <p:nvPr/>
        </p:nvCxnSpPr>
        <p:spPr>
          <a:xfrm>
            <a:off x="851749" y="2861026"/>
            <a:ext cx="303000" cy="235200"/>
          </a:xfrm>
          <a:prstGeom prst="straightConnector1">
            <a:avLst/>
          </a:prstGeom>
          <a:noFill/>
          <a:ln cap="flat" cmpd="sng" w="9525">
            <a:solidFill>
              <a:srgbClr val="FFFFFF"/>
            </a:solidFill>
            <a:prstDash val="solid"/>
            <a:round/>
            <a:headEnd len="lg" w="lg" type="none"/>
            <a:tailEnd len="lg" w="lg" type="triangle"/>
          </a:ln>
        </p:spPr>
      </p:cxnSp>
      <p:cxnSp>
        <p:nvCxnSpPr>
          <p:cNvPr id="208" name="Shape 208"/>
          <p:cNvCxnSpPr>
            <a:stCxn id="198" idx="4"/>
            <a:endCxn id="201" idx="0"/>
          </p:cNvCxnSpPr>
          <p:nvPr/>
        </p:nvCxnSpPr>
        <p:spPr>
          <a:xfrm>
            <a:off x="851749" y="2861026"/>
            <a:ext cx="513600" cy="1482300"/>
          </a:xfrm>
          <a:prstGeom prst="straightConnector1">
            <a:avLst/>
          </a:prstGeom>
          <a:noFill/>
          <a:ln cap="flat" cmpd="sng" w="9525">
            <a:solidFill>
              <a:srgbClr val="FFFFFF"/>
            </a:solidFill>
            <a:prstDash val="solid"/>
            <a:round/>
            <a:headEnd len="lg" w="lg" type="none"/>
            <a:tailEnd len="lg" w="lg" type="triangle"/>
          </a:ln>
        </p:spPr>
      </p:cxnSp>
      <p:cxnSp>
        <p:nvCxnSpPr>
          <p:cNvPr id="209" name="Shape 209"/>
          <p:cNvCxnSpPr>
            <a:stCxn id="200" idx="4"/>
            <a:endCxn id="201" idx="0"/>
          </p:cNvCxnSpPr>
          <p:nvPr/>
        </p:nvCxnSpPr>
        <p:spPr>
          <a:xfrm flipH="1">
            <a:off x="1365384" y="2812269"/>
            <a:ext cx="773400" cy="1530900"/>
          </a:xfrm>
          <a:prstGeom prst="straightConnector1">
            <a:avLst/>
          </a:prstGeom>
          <a:noFill/>
          <a:ln cap="flat" cmpd="sng" w="9525">
            <a:solidFill>
              <a:srgbClr val="FFFFFF"/>
            </a:solidFill>
            <a:prstDash val="solid"/>
            <a:round/>
            <a:headEnd len="lg" w="lg" type="none"/>
            <a:tailEnd len="lg" w="lg" type="triangle"/>
          </a:ln>
        </p:spPr>
      </p:cxnSp>
      <p:cxnSp>
        <p:nvCxnSpPr>
          <p:cNvPr id="210" name="Shape 210"/>
          <p:cNvCxnSpPr>
            <a:stCxn id="199" idx="4"/>
            <a:endCxn id="201" idx="0"/>
          </p:cNvCxnSpPr>
          <p:nvPr/>
        </p:nvCxnSpPr>
        <p:spPr>
          <a:xfrm flipH="1">
            <a:off x="1365518" y="3331722"/>
            <a:ext cx="45900" cy="1011600"/>
          </a:xfrm>
          <a:prstGeom prst="straightConnector1">
            <a:avLst/>
          </a:prstGeom>
          <a:noFill/>
          <a:ln cap="flat" cmpd="sng" w="9525">
            <a:solidFill>
              <a:srgbClr val="FFFFFF"/>
            </a:solidFill>
            <a:prstDash val="solid"/>
            <a:round/>
            <a:headEnd len="lg" w="lg" type="none"/>
            <a:tailEnd len="lg" w="lg" type="triangle"/>
          </a:ln>
        </p:spPr>
      </p:cxnSp>
      <p:sp>
        <p:nvSpPr>
          <p:cNvPr id="211" name="Shape 211"/>
          <p:cNvSpPr txBox="1"/>
          <p:nvPr/>
        </p:nvSpPr>
        <p:spPr>
          <a:xfrm>
            <a:off x="1668225" y="11620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12" name="Shape 212"/>
          <p:cNvSpPr txBox="1"/>
          <p:nvPr/>
        </p:nvSpPr>
        <p:spPr>
          <a:xfrm>
            <a:off x="2138775" y="20391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13" name="Shape 213"/>
          <p:cNvSpPr txBox="1"/>
          <p:nvPr/>
        </p:nvSpPr>
        <p:spPr>
          <a:xfrm>
            <a:off x="1460075" y="17652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14" name="Shape 214"/>
          <p:cNvSpPr txBox="1"/>
          <p:nvPr/>
        </p:nvSpPr>
        <p:spPr>
          <a:xfrm>
            <a:off x="918200" y="16936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15" name="Shape 215"/>
          <p:cNvSpPr txBox="1"/>
          <p:nvPr/>
        </p:nvSpPr>
        <p:spPr>
          <a:xfrm>
            <a:off x="661400" y="33317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16" name="Shape 216"/>
          <p:cNvSpPr txBox="1"/>
          <p:nvPr/>
        </p:nvSpPr>
        <p:spPr>
          <a:xfrm>
            <a:off x="984675" y="265915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17" name="Shape 217"/>
          <p:cNvSpPr txBox="1"/>
          <p:nvPr/>
        </p:nvSpPr>
        <p:spPr>
          <a:xfrm>
            <a:off x="4194950" y="2124200"/>
            <a:ext cx="3847500" cy="4488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Calcular Complejidad ciclomática</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p:nvPr/>
        </p:nvSpPr>
        <p:spPr>
          <a:xfrm>
            <a:off x="1108588" y="329524"/>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23" name="Shape 223"/>
          <p:cNvSpPr/>
          <p:nvPr/>
        </p:nvSpPr>
        <p:spPr>
          <a:xfrm>
            <a:off x="1108588" y="1001171"/>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24" name="Shape 224"/>
          <p:cNvSpPr/>
          <p:nvPr/>
        </p:nvSpPr>
        <p:spPr>
          <a:xfrm>
            <a:off x="1806667" y="1539873"/>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25" name="Shape 225"/>
          <p:cNvSpPr/>
          <p:nvPr/>
        </p:nvSpPr>
        <p:spPr>
          <a:xfrm>
            <a:off x="594949" y="2390326"/>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226" name="Shape 226"/>
          <p:cNvSpPr/>
          <p:nvPr/>
        </p:nvSpPr>
        <p:spPr>
          <a:xfrm>
            <a:off x="1154618" y="286102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227" name="Shape 227"/>
          <p:cNvSpPr/>
          <p:nvPr/>
        </p:nvSpPr>
        <p:spPr>
          <a:xfrm>
            <a:off x="1881984" y="2341569"/>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28" name="Shape 228"/>
          <p:cNvSpPr/>
          <p:nvPr/>
        </p:nvSpPr>
        <p:spPr>
          <a:xfrm>
            <a:off x="1108588" y="434327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cxnSp>
        <p:nvCxnSpPr>
          <p:cNvPr id="229" name="Shape 229"/>
          <p:cNvCxnSpPr>
            <a:stCxn id="222" idx="4"/>
            <a:endCxn id="223" idx="0"/>
          </p:cNvCxnSpPr>
          <p:nvPr/>
        </p:nvCxnSpPr>
        <p:spPr>
          <a:xfrm>
            <a:off x="1365388" y="800224"/>
            <a:ext cx="0" cy="201000"/>
          </a:xfrm>
          <a:prstGeom prst="straightConnector1">
            <a:avLst/>
          </a:prstGeom>
          <a:noFill/>
          <a:ln cap="flat" cmpd="sng" w="28575">
            <a:solidFill>
              <a:srgbClr val="FFFF00"/>
            </a:solidFill>
            <a:prstDash val="solid"/>
            <a:round/>
            <a:headEnd len="lg" w="lg" type="none"/>
            <a:tailEnd len="lg" w="lg" type="triangle"/>
          </a:ln>
        </p:spPr>
      </p:cxnSp>
      <p:cxnSp>
        <p:nvCxnSpPr>
          <p:cNvPr id="230" name="Shape 230"/>
          <p:cNvCxnSpPr>
            <a:stCxn id="223" idx="4"/>
            <a:endCxn id="224" idx="1"/>
          </p:cNvCxnSpPr>
          <p:nvPr/>
        </p:nvCxnSpPr>
        <p:spPr>
          <a:xfrm>
            <a:off x="1365388" y="1471871"/>
            <a:ext cx="516600" cy="136800"/>
          </a:xfrm>
          <a:prstGeom prst="straightConnector1">
            <a:avLst/>
          </a:prstGeom>
          <a:noFill/>
          <a:ln cap="flat" cmpd="sng" w="28575">
            <a:solidFill>
              <a:srgbClr val="FFFF00"/>
            </a:solidFill>
            <a:prstDash val="solid"/>
            <a:round/>
            <a:headEnd len="lg" w="lg" type="none"/>
            <a:tailEnd len="lg" w="lg" type="triangle"/>
          </a:ln>
        </p:spPr>
      </p:cxnSp>
      <p:cxnSp>
        <p:nvCxnSpPr>
          <p:cNvPr id="231" name="Shape 231"/>
          <p:cNvCxnSpPr>
            <a:stCxn id="224" idx="3"/>
            <a:endCxn id="225" idx="7"/>
          </p:cNvCxnSpPr>
          <p:nvPr/>
        </p:nvCxnSpPr>
        <p:spPr>
          <a:xfrm flipH="1">
            <a:off x="1033482" y="1941641"/>
            <a:ext cx="848400" cy="517500"/>
          </a:xfrm>
          <a:prstGeom prst="straightConnector1">
            <a:avLst/>
          </a:prstGeom>
          <a:noFill/>
          <a:ln cap="flat" cmpd="sng" w="28575">
            <a:solidFill>
              <a:srgbClr val="FFFF00"/>
            </a:solidFill>
            <a:prstDash val="solid"/>
            <a:round/>
            <a:headEnd len="lg" w="lg" type="none"/>
            <a:tailEnd len="lg" w="lg" type="triangle"/>
          </a:ln>
        </p:spPr>
      </p:cxnSp>
      <p:cxnSp>
        <p:nvCxnSpPr>
          <p:cNvPr id="232" name="Shape 232"/>
          <p:cNvCxnSpPr>
            <a:stCxn id="223" idx="4"/>
            <a:endCxn id="225" idx="7"/>
          </p:cNvCxnSpPr>
          <p:nvPr/>
        </p:nvCxnSpPr>
        <p:spPr>
          <a:xfrm flipH="1">
            <a:off x="1033288" y="1471871"/>
            <a:ext cx="332100" cy="987300"/>
          </a:xfrm>
          <a:prstGeom prst="straightConnector1">
            <a:avLst/>
          </a:prstGeom>
          <a:noFill/>
          <a:ln cap="flat" cmpd="sng" w="28575">
            <a:solidFill>
              <a:srgbClr val="FFFF00"/>
            </a:solidFill>
            <a:prstDash val="solid"/>
            <a:round/>
            <a:headEnd len="lg" w="lg" type="none"/>
            <a:tailEnd len="lg" w="lg" type="triangle"/>
          </a:ln>
        </p:spPr>
      </p:cxnSp>
      <p:cxnSp>
        <p:nvCxnSpPr>
          <p:cNvPr id="233" name="Shape 233"/>
          <p:cNvCxnSpPr>
            <a:stCxn id="224" idx="4"/>
            <a:endCxn id="227" idx="0"/>
          </p:cNvCxnSpPr>
          <p:nvPr/>
        </p:nvCxnSpPr>
        <p:spPr>
          <a:xfrm>
            <a:off x="2063467" y="2010573"/>
            <a:ext cx="75300" cy="330900"/>
          </a:xfrm>
          <a:prstGeom prst="straightConnector1">
            <a:avLst/>
          </a:prstGeom>
          <a:noFill/>
          <a:ln cap="flat" cmpd="sng" w="28575">
            <a:solidFill>
              <a:srgbClr val="FFFF00"/>
            </a:solidFill>
            <a:prstDash val="solid"/>
            <a:round/>
            <a:headEnd len="lg" w="lg" type="none"/>
            <a:tailEnd len="lg" w="lg" type="triangle"/>
          </a:ln>
        </p:spPr>
      </p:cxnSp>
      <p:cxnSp>
        <p:nvCxnSpPr>
          <p:cNvPr id="234" name="Shape 234"/>
          <p:cNvCxnSpPr>
            <a:stCxn id="225" idx="4"/>
            <a:endCxn id="226" idx="2"/>
          </p:cNvCxnSpPr>
          <p:nvPr/>
        </p:nvCxnSpPr>
        <p:spPr>
          <a:xfrm>
            <a:off x="851749" y="2861026"/>
            <a:ext cx="303000" cy="235200"/>
          </a:xfrm>
          <a:prstGeom prst="straightConnector1">
            <a:avLst/>
          </a:prstGeom>
          <a:noFill/>
          <a:ln cap="flat" cmpd="sng" w="28575">
            <a:solidFill>
              <a:srgbClr val="FFFF00"/>
            </a:solidFill>
            <a:prstDash val="solid"/>
            <a:round/>
            <a:headEnd len="lg" w="lg" type="none"/>
            <a:tailEnd len="lg" w="lg" type="triangle"/>
          </a:ln>
        </p:spPr>
      </p:cxnSp>
      <p:cxnSp>
        <p:nvCxnSpPr>
          <p:cNvPr id="235" name="Shape 235"/>
          <p:cNvCxnSpPr>
            <a:stCxn id="225" idx="4"/>
            <a:endCxn id="228" idx="0"/>
          </p:cNvCxnSpPr>
          <p:nvPr/>
        </p:nvCxnSpPr>
        <p:spPr>
          <a:xfrm>
            <a:off x="851749" y="2861026"/>
            <a:ext cx="513600" cy="1482300"/>
          </a:xfrm>
          <a:prstGeom prst="straightConnector1">
            <a:avLst/>
          </a:prstGeom>
          <a:noFill/>
          <a:ln cap="flat" cmpd="sng" w="28575">
            <a:solidFill>
              <a:srgbClr val="FFFF00"/>
            </a:solidFill>
            <a:prstDash val="solid"/>
            <a:round/>
            <a:headEnd len="lg" w="lg" type="none"/>
            <a:tailEnd len="lg" w="lg" type="triangle"/>
          </a:ln>
        </p:spPr>
      </p:cxnSp>
      <p:cxnSp>
        <p:nvCxnSpPr>
          <p:cNvPr id="236" name="Shape 236"/>
          <p:cNvCxnSpPr>
            <a:stCxn id="227" idx="4"/>
            <a:endCxn id="228" idx="0"/>
          </p:cNvCxnSpPr>
          <p:nvPr/>
        </p:nvCxnSpPr>
        <p:spPr>
          <a:xfrm flipH="1">
            <a:off x="1365384" y="2812269"/>
            <a:ext cx="773400" cy="1530900"/>
          </a:xfrm>
          <a:prstGeom prst="straightConnector1">
            <a:avLst/>
          </a:prstGeom>
          <a:noFill/>
          <a:ln cap="flat" cmpd="sng" w="28575">
            <a:solidFill>
              <a:srgbClr val="FFFF00"/>
            </a:solidFill>
            <a:prstDash val="solid"/>
            <a:round/>
            <a:headEnd len="lg" w="lg" type="none"/>
            <a:tailEnd len="lg" w="lg" type="triangle"/>
          </a:ln>
        </p:spPr>
      </p:cxnSp>
      <p:cxnSp>
        <p:nvCxnSpPr>
          <p:cNvPr id="237" name="Shape 237"/>
          <p:cNvCxnSpPr>
            <a:stCxn id="226" idx="4"/>
            <a:endCxn id="228" idx="0"/>
          </p:cNvCxnSpPr>
          <p:nvPr/>
        </p:nvCxnSpPr>
        <p:spPr>
          <a:xfrm flipH="1">
            <a:off x="1365518" y="3331722"/>
            <a:ext cx="45900" cy="1011600"/>
          </a:xfrm>
          <a:prstGeom prst="straightConnector1">
            <a:avLst/>
          </a:prstGeom>
          <a:noFill/>
          <a:ln cap="flat" cmpd="sng" w="28575">
            <a:solidFill>
              <a:srgbClr val="FFFF00"/>
            </a:solidFill>
            <a:prstDash val="solid"/>
            <a:round/>
            <a:headEnd len="lg" w="lg" type="none"/>
            <a:tailEnd len="lg" w="lg" type="triangle"/>
          </a:ln>
        </p:spPr>
      </p:cxnSp>
      <p:sp>
        <p:nvSpPr>
          <p:cNvPr id="238" name="Shape 238"/>
          <p:cNvSpPr txBox="1"/>
          <p:nvPr/>
        </p:nvSpPr>
        <p:spPr>
          <a:xfrm>
            <a:off x="1668225" y="11620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39" name="Shape 239"/>
          <p:cNvSpPr txBox="1"/>
          <p:nvPr/>
        </p:nvSpPr>
        <p:spPr>
          <a:xfrm>
            <a:off x="2138775" y="20391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40" name="Shape 240"/>
          <p:cNvSpPr txBox="1"/>
          <p:nvPr/>
        </p:nvSpPr>
        <p:spPr>
          <a:xfrm>
            <a:off x="1460075" y="17652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41" name="Shape 241"/>
          <p:cNvSpPr txBox="1"/>
          <p:nvPr/>
        </p:nvSpPr>
        <p:spPr>
          <a:xfrm>
            <a:off x="918200" y="16936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42" name="Shape 242"/>
          <p:cNvSpPr txBox="1"/>
          <p:nvPr/>
        </p:nvSpPr>
        <p:spPr>
          <a:xfrm>
            <a:off x="661400" y="33317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43" name="Shape 243"/>
          <p:cNvSpPr txBox="1"/>
          <p:nvPr/>
        </p:nvSpPr>
        <p:spPr>
          <a:xfrm>
            <a:off x="984675" y="265915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44" name="Shape 244"/>
          <p:cNvSpPr txBox="1"/>
          <p:nvPr/>
        </p:nvSpPr>
        <p:spPr>
          <a:xfrm>
            <a:off x="3253100" y="1644375"/>
            <a:ext cx="5150100" cy="15309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3000">
                <a:solidFill>
                  <a:srgbClr val="FFFFFF"/>
                </a:solidFill>
              </a:rPr>
              <a:t>CC = Aristas -Nodos +2</a:t>
            </a:r>
          </a:p>
          <a:p>
            <a:pPr lvl="0">
              <a:spcBef>
                <a:spcPts val="0"/>
              </a:spcBef>
              <a:buNone/>
            </a:pPr>
            <a:r>
              <a:rPr lang="en" sz="3000">
                <a:solidFill>
                  <a:srgbClr val="FFFFFF"/>
                </a:solidFill>
              </a:rPr>
              <a:t>CC = 9-7+2=4</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80750" y="1764950"/>
            <a:ext cx="8222100" cy="907500"/>
          </a:xfrm>
          <a:prstGeom prst="rect">
            <a:avLst/>
          </a:prstGeom>
        </p:spPr>
        <p:txBody>
          <a:bodyPr anchorCtr="0" anchor="ctr" bIns="91425" lIns="91425" rIns="91425" tIns="91425">
            <a:noAutofit/>
          </a:bodyPr>
          <a:lstStyle/>
          <a:p>
            <a:pPr lvl="0" rtl="0">
              <a:spcBef>
                <a:spcPts val="0"/>
              </a:spcBef>
              <a:buNone/>
            </a:pPr>
            <a:r>
              <a:rPr lang="en"/>
              <a:t>Partición de equivalencia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p:nvPr/>
        </p:nvSpPr>
        <p:spPr>
          <a:xfrm>
            <a:off x="1108588" y="329524"/>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50" name="Shape 250"/>
          <p:cNvSpPr/>
          <p:nvPr/>
        </p:nvSpPr>
        <p:spPr>
          <a:xfrm>
            <a:off x="1108588" y="1001171"/>
            <a:ext cx="513600" cy="470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51" name="Shape 251"/>
          <p:cNvSpPr/>
          <p:nvPr/>
        </p:nvSpPr>
        <p:spPr>
          <a:xfrm>
            <a:off x="1806667" y="1539873"/>
            <a:ext cx="513600" cy="470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52" name="Shape 252"/>
          <p:cNvSpPr/>
          <p:nvPr/>
        </p:nvSpPr>
        <p:spPr>
          <a:xfrm>
            <a:off x="594949" y="2390326"/>
            <a:ext cx="513600" cy="470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253" name="Shape 253"/>
          <p:cNvSpPr/>
          <p:nvPr/>
        </p:nvSpPr>
        <p:spPr>
          <a:xfrm>
            <a:off x="1154618" y="286102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254" name="Shape 254"/>
          <p:cNvSpPr/>
          <p:nvPr/>
        </p:nvSpPr>
        <p:spPr>
          <a:xfrm>
            <a:off x="1881984" y="2341569"/>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55" name="Shape 255"/>
          <p:cNvSpPr/>
          <p:nvPr/>
        </p:nvSpPr>
        <p:spPr>
          <a:xfrm>
            <a:off x="1108588" y="434327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cxnSp>
        <p:nvCxnSpPr>
          <p:cNvPr id="256" name="Shape 256"/>
          <p:cNvCxnSpPr>
            <a:stCxn id="249" idx="4"/>
            <a:endCxn id="250" idx="0"/>
          </p:cNvCxnSpPr>
          <p:nvPr/>
        </p:nvCxnSpPr>
        <p:spPr>
          <a:xfrm>
            <a:off x="1365388" y="800224"/>
            <a:ext cx="0" cy="201000"/>
          </a:xfrm>
          <a:prstGeom prst="straightConnector1">
            <a:avLst/>
          </a:prstGeom>
          <a:noFill/>
          <a:ln cap="flat" cmpd="sng" w="9525">
            <a:solidFill>
              <a:srgbClr val="FFFFFF"/>
            </a:solidFill>
            <a:prstDash val="solid"/>
            <a:round/>
            <a:headEnd len="lg" w="lg" type="none"/>
            <a:tailEnd len="lg" w="lg" type="triangle"/>
          </a:ln>
        </p:spPr>
      </p:cxnSp>
      <p:cxnSp>
        <p:nvCxnSpPr>
          <p:cNvPr id="257" name="Shape 257"/>
          <p:cNvCxnSpPr>
            <a:stCxn id="250" idx="4"/>
            <a:endCxn id="251" idx="1"/>
          </p:cNvCxnSpPr>
          <p:nvPr/>
        </p:nvCxnSpPr>
        <p:spPr>
          <a:xfrm>
            <a:off x="1365388" y="1471871"/>
            <a:ext cx="516600" cy="136800"/>
          </a:xfrm>
          <a:prstGeom prst="straightConnector1">
            <a:avLst/>
          </a:prstGeom>
          <a:noFill/>
          <a:ln cap="flat" cmpd="sng" w="9525">
            <a:solidFill>
              <a:srgbClr val="FFFFFF"/>
            </a:solidFill>
            <a:prstDash val="solid"/>
            <a:round/>
            <a:headEnd len="lg" w="lg" type="none"/>
            <a:tailEnd len="lg" w="lg" type="triangle"/>
          </a:ln>
        </p:spPr>
      </p:cxnSp>
      <p:cxnSp>
        <p:nvCxnSpPr>
          <p:cNvPr id="258" name="Shape 258"/>
          <p:cNvCxnSpPr>
            <a:stCxn id="251" idx="3"/>
            <a:endCxn id="252" idx="7"/>
          </p:cNvCxnSpPr>
          <p:nvPr/>
        </p:nvCxnSpPr>
        <p:spPr>
          <a:xfrm flipH="1">
            <a:off x="1033482" y="1941641"/>
            <a:ext cx="848400" cy="517500"/>
          </a:xfrm>
          <a:prstGeom prst="straightConnector1">
            <a:avLst/>
          </a:prstGeom>
          <a:noFill/>
          <a:ln cap="flat" cmpd="sng" w="9525">
            <a:solidFill>
              <a:srgbClr val="FFFFFF"/>
            </a:solidFill>
            <a:prstDash val="solid"/>
            <a:round/>
            <a:headEnd len="lg" w="lg" type="none"/>
            <a:tailEnd len="lg" w="lg" type="triangle"/>
          </a:ln>
        </p:spPr>
      </p:cxnSp>
      <p:cxnSp>
        <p:nvCxnSpPr>
          <p:cNvPr id="259" name="Shape 259"/>
          <p:cNvCxnSpPr>
            <a:stCxn id="250" idx="4"/>
            <a:endCxn id="252" idx="7"/>
          </p:cNvCxnSpPr>
          <p:nvPr/>
        </p:nvCxnSpPr>
        <p:spPr>
          <a:xfrm flipH="1">
            <a:off x="1033288" y="1471871"/>
            <a:ext cx="332100" cy="987300"/>
          </a:xfrm>
          <a:prstGeom prst="straightConnector1">
            <a:avLst/>
          </a:prstGeom>
          <a:noFill/>
          <a:ln cap="flat" cmpd="sng" w="9525">
            <a:solidFill>
              <a:srgbClr val="FFFFFF"/>
            </a:solidFill>
            <a:prstDash val="solid"/>
            <a:round/>
            <a:headEnd len="lg" w="lg" type="none"/>
            <a:tailEnd len="lg" w="lg" type="triangle"/>
          </a:ln>
        </p:spPr>
      </p:cxnSp>
      <p:cxnSp>
        <p:nvCxnSpPr>
          <p:cNvPr id="260" name="Shape 260"/>
          <p:cNvCxnSpPr>
            <a:stCxn id="251" idx="4"/>
            <a:endCxn id="254" idx="0"/>
          </p:cNvCxnSpPr>
          <p:nvPr/>
        </p:nvCxnSpPr>
        <p:spPr>
          <a:xfrm>
            <a:off x="2063467" y="2010573"/>
            <a:ext cx="75300" cy="330900"/>
          </a:xfrm>
          <a:prstGeom prst="straightConnector1">
            <a:avLst/>
          </a:prstGeom>
          <a:noFill/>
          <a:ln cap="flat" cmpd="sng" w="9525">
            <a:solidFill>
              <a:srgbClr val="FFFFFF"/>
            </a:solidFill>
            <a:prstDash val="solid"/>
            <a:round/>
            <a:headEnd len="lg" w="lg" type="none"/>
            <a:tailEnd len="lg" w="lg" type="triangle"/>
          </a:ln>
        </p:spPr>
      </p:cxnSp>
      <p:cxnSp>
        <p:nvCxnSpPr>
          <p:cNvPr id="261" name="Shape 261"/>
          <p:cNvCxnSpPr>
            <a:stCxn id="252" idx="4"/>
            <a:endCxn id="253" idx="2"/>
          </p:cNvCxnSpPr>
          <p:nvPr/>
        </p:nvCxnSpPr>
        <p:spPr>
          <a:xfrm>
            <a:off x="851749" y="2861026"/>
            <a:ext cx="303000" cy="235200"/>
          </a:xfrm>
          <a:prstGeom prst="straightConnector1">
            <a:avLst/>
          </a:prstGeom>
          <a:noFill/>
          <a:ln cap="flat" cmpd="sng" w="9525">
            <a:solidFill>
              <a:srgbClr val="FFFFFF"/>
            </a:solidFill>
            <a:prstDash val="solid"/>
            <a:round/>
            <a:headEnd len="lg" w="lg" type="none"/>
            <a:tailEnd len="lg" w="lg" type="triangle"/>
          </a:ln>
        </p:spPr>
      </p:cxnSp>
      <p:cxnSp>
        <p:nvCxnSpPr>
          <p:cNvPr id="262" name="Shape 262"/>
          <p:cNvCxnSpPr>
            <a:stCxn id="252" idx="4"/>
            <a:endCxn id="255" idx="0"/>
          </p:cNvCxnSpPr>
          <p:nvPr/>
        </p:nvCxnSpPr>
        <p:spPr>
          <a:xfrm>
            <a:off x="851749" y="2861026"/>
            <a:ext cx="513600" cy="1482300"/>
          </a:xfrm>
          <a:prstGeom prst="straightConnector1">
            <a:avLst/>
          </a:prstGeom>
          <a:noFill/>
          <a:ln cap="flat" cmpd="sng" w="9525">
            <a:solidFill>
              <a:srgbClr val="FFFFFF"/>
            </a:solidFill>
            <a:prstDash val="solid"/>
            <a:round/>
            <a:headEnd len="lg" w="lg" type="none"/>
            <a:tailEnd len="lg" w="lg" type="triangle"/>
          </a:ln>
        </p:spPr>
      </p:cxnSp>
      <p:cxnSp>
        <p:nvCxnSpPr>
          <p:cNvPr id="263" name="Shape 263"/>
          <p:cNvCxnSpPr>
            <a:stCxn id="254" idx="4"/>
            <a:endCxn id="255" idx="0"/>
          </p:cNvCxnSpPr>
          <p:nvPr/>
        </p:nvCxnSpPr>
        <p:spPr>
          <a:xfrm flipH="1">
            <a:off x="1365384" y="2812269"/>
            <a:ext cx="773400" cy="1530900"/>
          </a:xfrm>
          <a:prstGeom prst="straightConnector1">
            <a:avLst/>
          </a:prstGeom>
          <a:noFill/>
          <a:ln cap="flat" cmpd="sng" w="9525">
            <a:solidFill>
              <a:srgbClr val="FFFFFF"/>
            </a:solidFill>
            <a:prstDash val="solid"/>
            <a:round/>
            <a:headEnd len="lg" w="lg" type="none"/>
            <a:tailEnd len="lg" w="lg" type="triangle"/>
          </a:ln>
        </p:spPr>
      </p:cxnSp>
      <p:cxnSp>
        <p:nvCxnSpPr>
          <p:cNvPr id="264" name="Shape 264"/>
          <p:cNvCxnSpPr>
            <a:stCxn id="253" idx="4"/>
            <a:endCxn id="255" idx="0"/>
          </p:cNvCxnSpPr>
          <p:nvPr/>
        </p:nvCxnSpPr>
        <p:spPr>
          <a:xfrm flipH="1">
            <a:off x="1365518" y="3331722"/>
            <a:ext cx="45900" cy="1011600"/>
          </a:xfrm>
          <a:prstGeom prst="straightConnector1">
            <a:avLst/>
          </a:prstGeom>
          <a:noFill/>
          <a:ln cap="flat" cmpd="sng" w="9525">
            <a:solidFill>
              <a:srgbClr val="FFFFFF"/>
            </a:solidFill>
            <a:prstDash val="solid"/>
            <a:round/>
            <a:headEnd len="lg" w="lg" type="none"/>
            <a:tailEnd len="lg" w="lg" type="triangle"/>
          </a:ln>
        </p:spPr>
      </p:cxnSp>
      <p:sp>
        <p:nvSpPr>
          <p:cNvPr id="265" name="Shape 265"/>
          <p:cNvSpPr txBox="1"/>
          <p:nvPr/>
        </p:nvSpPr>
        <p:spPr>
          <a:xfrm>
            <a:off x="1668225" y="11620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66" name="Shape 266"/>
          <p:cNvSpPr txBox="1"/>
          <p:nvPr/>
        </p:nvSpPr>
        <p:spPr>
          <a:xfrm>
            <a:off x="2138775" y="20391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67" name="Shape 267"/>
          <p:cNvSpPr txBox="1"/>
          <p:nvPr/>
        </p:nvSpPr>
        <p:spPr>
          <a:xfrm>
            <a:off x="1460075" y="17652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68" name="Shape 268"/>
          <p:cNvSpPr txBox="1"/>
          <p:nvPr/>
        </p:nvSpPr>
        <p:spPr>
          <a:xfrm>
            <a:off x="918200" y="16936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69" name="Shape 269"/>
          <p:cNvSpPr txBox="1"/>
          <p:nvPr/>
        </p:nvSpPr>
        <p:spPr>
          <a:xfrm>
            <a:off x="661400" y="33317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70" name="Shape 270"/>
          <p:cNvSpPr txBox="1"/>
          <p:nvPr/>
        </p:nvSpPr>
        <p:spPr>
          <a:xfrm>
            <a:off x="984675" y="265915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71" name="Shape 271"/>
          <p:cNvSpPr txBox="1"/>
          <p:nvPr/>
        </p:nvSpPr>
        <p:spPr>
          <a:xfrm>
            <a:off x="3253100" y="1644375"/>
            <a:ext cx="5150100" cy="15309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3000">
                <a:solidFill>
                  <a:srgbClr val="FFFFFF"/>
                </a:solidFill>
              </a:rPr>
              <a:t>CC = Nodos Predicados +1</a:t>
            </a:r>
          </a:p>
          <a:p>
            <a:pPr lvl="0" rtl="0">
              <a:spcBef>
                <a:spcPts val="0"/>
              </a:spcBef>
              <a:buNone/>
            </a:pPr>
            <a:r>
              <a:rPr lang="en" sz="3000">
                <a:solidFill>
                  <a:srgbClr val="FFFFFF"/>
                </a:solidFill>
              </a:rPr>
              <a:t>CC = 3+1=4</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p:nvPr/>
        </p:nvSpPr>
        <p:spPr>
          <a:xfrm>
            <a:off x="1108588" y="329524"/>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77" name="Shape 277"/>
          <p:cNvSpPr/>
          <p:nvPr/>
        </p:nvSpPr>
        <p:spPr>
          <a:xfrm>
            <a:off x="1108588" y="1001171"/>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78" name="Shape 278"/>
          <p:cNvSpPr/>
          <p:nvPr/>
        </p:nvSpPr>
        <p:spPr>
          <a:xfrm>
            <a:off x="1806667" y="1539873"/>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79" name="Shape 279"/>
          <p:cNvSpPr/>
          <p:nvPr/>
        </p:nvSpPr>
        <p:spPr>
          <a:xfrm>
            <a:off x="594949" y="2390326"/>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280" name="Shape 280"/>
          <p:cNvSpPr/>
          <p:nvPr/>
        </p:nvSpPr>
        <p:spPr>
          <a:xfrm>
            <a:off x="1154618" y="286102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281" name="Shape 281"/>
          <p:cNvSpPr/>
          <p:nvPr/>
        </p:nvSpPr>
        <p:spPr>
          <a:xfrm>
            <a:off x="1881984" y="2341569"/>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82" name="Shape 282"/>
          <p:cNvSpPr/>
          <p:nvPr/>
        </p:nvSpPr>
        <p:spPr>
          <a:xfrm>
            <a:off x="1108588" y="434327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cxnSp>
        <p:nvCxnSpPr>
          <p:cNvPr id="283" name="Shape 283"/>
          <p:cNvCxnSpPr>
            <a:stCxn id="276" idx="4"/>
            <a:endCxn id="277" idx="0"/>
          </p:cNvCxnSpPr>
          <p:nvPr/>
        </p:nvCxnSpPr>
        <p:spPr>
          <a:xfrm>
            <a:off x="1365388" y="800224"/>
            <a:ext cx="0" cy="201000"/>
          </a:xfrm>
          <a:prstGeom prst="straightConnector1">
            <a:avLst/>
          </a:prstGeom>
          <a:noFill/>
          <a:ln cap="flat" cmpd="sng" w="9525">
            <a:solidFill>
              <a:srgbClr val="FFFFFF"/>
            </a:solidFill>
            <a:prstDash val="solid"/>
            <a:round/>
            <a:headEnd len="lg" w="lg" type="none"/>
            <a:tailEnd len="lg" w="lg" type="triangle"/>
          </a:ln>
        </p:spPr>
      </p:cxnSp>
      <p:cxnSp>
        <p:nvCxnSpPr>
          <p:cNvPr id="284" name="Shape 284"/>
          <p:cNvCxnSpPr>
            <a:stCxn id="277" idx="4"/>
            <a:endCxn id="278" idx="1"/>
          </p:cNvCxnSpPr>
          <p:nvPr/>
        </p:nvCxnSpPr>
        <p:spPr>
          <a:xfrm>
            <a:off x="1365388" y="1471871"/>
            <a:ext cx="516600" cy="136800"/>
          </a:xfrm>
          <a:prstGeom prst="straightConnector1">
            <a:avLst/>
          </a:prstGeom>
          <a:noFill/>
          <a:ln cap="flat" cmpd="sng" w="9525">
            <a:solidFill>
              <a:srgbClr val="FFFFFF"/>
            </a:solidFill>
            <a:prstDash val="solid"/>
            <a:round/>
            <a:headEnd len="lg" w="lg" type="none"/>
            <a:tailEnd len="lg" w="lg" type="triangle"/>
          </a:ln>
        </p:spPr>
      </p:cxnSp>
      <p:cxnSp>
        <p:nvCxnSpPr>
          <p:cNvPr id="285" name="Shape 285"/>
          <p:cNvCxnSpPr>
            <a:stCxn id="278" idx="3"/>
            <a:endCxn id="279" idx="7"/>
          </p:cNvCxnSpPr>
          <p:nvPr/>
        </p:nvCxnSpPr>
        <p:spPr>
          <a:xfrm flipH="1">
            <a:off x="1033482" y="1941641"/>
            <a:ext cx="848400" cy="517500"/>
          </a:xfrm>
          <a:prstGeom prst="straightConnector1">
            <a:avLst/>
          </a:prstGeom>
          <a:noFill/>
          <a:ln cap="flat" cmpd="sng" w="9525">
            <a:solidFill>
              <a:srgbClr val="FFFFFF"/>
            </a:solidFill>
            <a:prstDash val="solid"/>
            <a:round/>
            <a:headEnd len="lg" w="lg" type="none"/>
            <a:tailEnd len="lg" w="lg" type="triangle"/>
          </a:ln>
        </p:spPr>
      </p:cxnSp>
      <p:cxnSp>
        <p:nvCxnSpPr>
          <p:cNvPr id="286" name="Shape 286"/>
          <p:cNvCxnSpPr>
            <a:stCxn id="277" idx="4"/>
            <a:endCxn id="279" idx="7"/>
          </p:cNvCxnSpPr>
          <p:nvPr/>
        </p:nvCxnSpPr>
        <p:spPr>
          <a:xfrm flipH="1">
            <a:off x="1033288" y="1471871"/>
            <a:ext cx="332100" cy="987300"/>
          </a:xfrm>
          <a:prstGeom prst="straightConnector1">
            <a:avLst/>
          </a:prstGeom>
          <a:noFill/>
          <a:ln cap="flat" cmpd="sng" w="9525">
            <a:solidFill>
              <a:srgbClr val="FFFFFF"/>
            </a:solidFill>
            <a:prstDash val="solid"/>
            <a:round/>
            <a:headEnd len="lg" w="lg" type="none"/>
            <a:tailEnd len="lg" w="lg" type="triangle"/>
          </a:ln>
        </p:spPr>
      </p:cxnSp>
      <p:cxnSp>
        <p:nvCxnSpPr>
          <p:cNvPr id="287" name="Shape 287"/>
          <p:cNvCxnSpPr>
            <a:stCxn id="278" idx="4"/>
            <a:endCxn id="281" idx="0"/>
          </p:cNvCxnSpPr>
          <p:nvPr/>
        </p:nvCxnSpPr>
        <p:spPr>
          <a:xfrm>
            <a:off x="2063467" y="2010573"/>
            <a:ext cx="75300" cy="330900"/>
          </a:xfrm>
          <a:prstGeom prst="straightConnector1">
            <a:avLst/>
          </a:prstGeom>
          <a:noFill/>
          <a:ln cap="flat" cmpd="sng" w="9525">
            <a:solidFill>
              <a:srgbClr val="FFFFFF"/>
            </a:solidFill>
            <a:prstDash val="solid"/>
            <a:round/>
            <a:headEnd len="lg" w="lg" type="none"/>
            <a:tailEnd len="lg" w="lg" type="triangle"/>
          </a:ln>
        </p:spPr>
      </p:cxnSp>
      <p:cxnSp>
        <p:nvCxnSpPr>
          <p:cNvPr id="288" name="Shape 288"/>
          <p:cNvCxnSpPr>
            <a:stCxn id="279" idx="4"/>
            <a:endCxn id="280" idx="2"/>
          </p:cNvCxnSpPr>
          <p:nvPr/>
        </p:nvCxnSpPr>
        <p:spPr>
          <a:xfrm>
            <a:off x="851749" y="2861026"/>
            <a:ext cx="303000" cy="235200"/>
          </a:xfrm>
          <a:prstGeom prst="straightConnector1">
            <a:avLst/>
          </a:prstGeom>
          <a:noFill/>
          <a:ln cap="flat" cmpd="sng" w="9525">
            <a:solidFill>
              <a:srgbClr val="FFFFFF"/>
            </a:solidFill>
            <a:prstDash val="solid"/>
            <a:round/>
            <a:headEnd len="lg" w="lg" type="none"/>
            <a:tailEnd len="lg" w="lg" type="triangle"/>
          </a:ln>
        </p:spPr>
      </p:cxnSp>
      <p:cxnSp>
        <p:nvCxnSpPr>
          <p:cNvPr id="289" name="Shape 289"/>
          <p:cNvCxnSpPr>
            <a:stCxn id="279" idx="4"/>
            <a:endCxn id="282" idx="0"/>
          </p:cNvCxnSpPr>
          <p:nvPr/>
        </p:nvCxnSpPr>
        <p:spPr>
          <a:xfrm>
            <a:off x="851749" y="2861026"/>
            <a:ext cx="513600" cy="1482300"/>
          </a:xfrm>
          <a:prstGeom prst="straightConnector1">
            <a:avLst/>
          </a:prstGeom>
          <a:noFill/>
          <a:ln cap="flat" cmpd="sng" w="9525">
            <a:solidFill>
              <a:srgbClr val="FFFFFF"/>
            </a:solidFill>
            <a:prstDash val="solid"/>
            <a:round/>
            <a:headEnd len="lg" w="lg" type="none"/>
            <a:tailEnd len="lg" w="lg" type="triangle"/>
          </a:ln>
        </p:spPr>
      </p:cxnSp>
      <p:cxnSp>
        <p:nvCxnSpPr>
          <p:cNvPr id="290" name="Shape 290"/>
          <p:cNvCxnSpPr>
            <a:stCxn id="281" idx="4"/>
            <a:endCxn id="282" idx="0"/>
          </p:cNvCxnSpPr>
          <p:nvPr/>
        </p:nvCxnSpPr>
        <p:spPr>
          <a:xfrm flipH="1">
            <a:off x="1365384" y="2812269"/>
            <a:ext cx="773400" cy="1530900"/>
          </a:xfrm>
          <a:prstGeom prst="straightConnector1">
            <a:avLst/>
          </a:prstGeom>
          <a:noFill/>
          <a:ln cap="flat" cmpd="sng" w="9525">
            <a:solidFill>
              <a:srgbClr val="FFFFFF"/>
            </a:solidFill>
            <a:prstDash val="solid"/>
            <a:round/>
            <a:headEnd len="lg" w="lg" type="none"/>
            <a:tailEnd len="lg" w="lg" type="triangle"/>
          </a:ln>
        </p:spPr>
      </p:cxnSp>
      <p:cxnSp>
        <p:nvCxnSpPr>
          <p:cNvPr id="291" name="Shape 291"/>
          <p:cNvCxnSpPr>
            <a:stCxn id="280" idx="4"/>
            <a:endCxn id="282" idx="0"/>
          </p:cNvCxnSpPr>
          <p:nvPr/>
        </p:nvCxnSpPr>
        <p:spPr>
          <a:xfrm flipH="1">
            <a:off x="1365518" y="3331722"/>
            <a:ext cx="45900" cy="1011600"/>
          </a:xfrm>
          <a:prstGeom prst="straightConnector1">
            <a:avLst/>
          </a:prstGeom>
          <a:noFill/>
          <a:ln cap="flat" cmpd="sng" w="9525">
            <a:solidFill>
              <a:srgbClr val="FFFFFF"/>
            </a:solidFill>
            <a:prstDash val="solid"/>
            <a:round/>
            <a:headEnd len="lg" w="lg" type="none"/>
            <a:tailEnd len="lg" w="lg" type="triangle"/>
          </a:ln>
        </p:spPr>
      </p:cxnSp>
      <p:sp>
        <p:nvSpPr>
          <p:cNvPr id="292" name="Shape 292"/>
          <p:cNvSpPr txBox="1"/>
          <p:nvPr/>
        </p:nvSpPr>
        <p:spPr>
          <a:xfrm>
            <a:off x="1668225" y="11620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93" name="Shape 293"/>
          <p:cNvSpPr txBox="1"/>
          <p:nvPr/>
        </p:nvSpPr>
        <p:spPr>
          <a:xfrm>
            <a:off x="2138775" y="20391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94" name="Shape 294"/>
          <p:cNvSpPr txBox="1"/>
          <p:nvPr/>
        </p:nvSpPr>
        <p:spPr>
          <a:xfrm>
            <a:off x="1460075" y="17652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95" name="Shape 295"/>
          <p:cNvSpPr txBox="1"/>
          <p:nvPr/>
        </p:nvSpPr>
        <p:spPr>
          <a:xfrm>
            <a:off x="918200" y="16936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96" name="Shape 296"/>
          <p:cNvSpPr txBox="1"/>
          <p:nvPr/>
        </p:nvSpPr>
        <p:spPr>
          <a:xfrm>
            <a:off x="661400" y="33317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297" name="Shape 297"/>
          <p:cNvSpPr txBox="1"/>
          <p:nvPr/>
        </p:nvSpPr>
        <p:spPr>
          <a:xfrm>
            <a:off x="984675" y="265915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298" name="Shape 298"/>
          <p:cNvSpPr txBox="1"/>
          <p:nvPr/>
        </p:nvSpPr>
        <p:spPr>
          <a:xfrm>
            <a:off x="3253100" y="1644375"/>
            <a:ext cx="5150100" cy="15309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3000">
                <a:solidFill>
                  <a:srgbClr val="FFFFFF"/>
                </a:solidFill>
              </a:rPr>
              <a:t>CC = Regiones + 1</a:t>
            </a:r>
          </a:p>
          <a:p>
            <a:pPr lvl="0" rtl="0">
              <a:spcBef>
                <a:spcPts val="0"/>
              </a:spcBef>
              <a:buNone/>
            </a:pPr>
            <a:r>
              <a:rPr lang="en" sz="3000">
                <a:solidFill>
                  <a:srgbClr val="FFFFFF"/>
                </a:solidFill>
              </a:rPr>
              <a:t>CC = 3+1=4</a:t>
            </a:r>
          </a:p>
        </p:txBody>
      </p:sp>
      <p:sp>
        <p:nvSpPr>
          <p:cNvPr id="299" name="Shape 299"/>
          <p:cNvSpPr/>
          <p:nvPr/>
        </p:nvSpPr>
        <p:spPr>
          <a:xfrm>
            <a:off x="1365375" y="1629196"/>
            <a:ext cx="283175" cy="200988"/>
          </a:xfrm>
          <a:prstGeom prst="irregularSeal1">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1523500" y="2349583"/>
            <a:ext cx="283175" cy="200988"/>
          </a:xfrm>
          <a:prstGeom prst="irregularSeal1">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1108600" y="3399583"/>
            <a:ext cx="283176" cy="200987"/>
          </a:xfrm>
          <a:prstGeom prst="irregularSeal1">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308850" y="1674733"/>
            <a:ext cx="283176" cy="200988"/>
          </a:xfrm>
          <a:prstGeom prst="irregularSeal1">
            <a:avLst/>
          </a:prstGeom>
          <a:solidFill>
            <a:srgbClr val="FF9900"/>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p:nvPr/>
        </p:nvSpPr>
        <p:spPr>
          <a:xfrm>
            <a:off x="863088" y="329524"/>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08" name="Shape 308"/>
          <p:cNvSpPr/>
          <p:nvPr/>
        </p:nvSpPr>
        <p:spPr>
          <a:xfrm>
            <a:off x="863088" y="1001171"/>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309" name="Shape 309"/>
          <p:cNvSpPr/>
          <p:nvPr/>
        </p:nvSpPr>
        <p:spPr>
          <a:xfrm>
            <a:off x="1561167" y="1539873"/>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310" name="Shape 310"/>
          <p:cNvSpPr/>
          <p:nvPr/>
        </p:nvSpPr>
        <p:spPr>
          <a:xfrm>
            <a:off x="349449" y="2390326"/>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311" name="Shape 311"/>
          <p:cNvSpPr/>
          <p:nvPr/>
        </p:nvSpPr>
        <p:spPr>
          <a:xfrm>
            <a:off x="909118" y="286102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312" name="Shape 312"/>
          <p:cNvSpPr/>
          <p:nvPr/>
        </p:nvSpPr>
        <p:spPr>
          <a:xfrm>
            <a:off x="1636484" y="2341569"/>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313" name="Shape 313"/>
          <p:cNvSpPr/>
          <p:nvPr/>
        </p:nvSpPr>
        <p:spPr>
          <a:xfrm>
            <a:off x="863088" y="434327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cxnSp>
        <p:nvCxnSpPr>
          <p:cNvPr id="314" name="Shape 314"/>
          <p:cNvCxnSpPr>
            <a:stCxn id="307" idx="4"/>
            <a:endCxn id="308" idx="0"/>
          </p:cNvCxnSpPr>
          <p:nvPr/>
        </p:nvCxnSpPr>
        <p:spPr>
          <a:xfrm>
            <a:off x="1119888" y="800224"/>
            <a:ext cx="0" cy="201000"/>
          </a:xfrm>
          <a:prstGeom prst="straightConnector1">
            <a:avLst/>
          </a:prstGeom>
          <a:noFill/>
          <a:ln cap="flat" cmpd="sng" w="28575">
            <a:solidFill>
              <a:srgbClr val="980000"/>
            </a:solidFill>
            <a:prstDash val="solid"/>
            <a:round/>
            <a:headEnd len="lg" w="lg" type="none"/>
            <a:tailEnd len="lg" w="lg" type="triangle"/>
          </a:ln>
        </p:spPr>
      </p:cxnSp>
      <p:cxnSp>
        <p:nvCxnSpPr>
          <p:cNvPr id="315" name="Shape 315"/>
          <p:cNvCxnSpPr>
            <a:stCxn id="308" idx="4"/>
            <a:endCxn id="309" idx="1"/>
          </p:cNvCxnSpPr>
          <p:nvPr/>
        </p:nvCxnSpPr>
        <p:spPr>
          <a:xfrm>
            <a:off x="1119888" y="1471871"/>
            <a:ext cx="516600" cy="136800"/>
          </a:xfrm>
          <a:prstGeom prst="straightConnector1">
            <a:avLst/>
          </a:prstGeom>
          <a:noFill/>
          <a:ln cap="flat" cmpd="sng" w="28575">
            <a:solidFill>
              <a:srgbClr val="980000"/>
            </a:solidFill>
            <a:prstDash val="solid"/>
            <a:round/>
            <a:headEnd len="lg" w="lg" type="none"/>
            <a:tailEnd len="lg" w="lg" type="triangle"/>
          </a:ln>
        </p:spPr>
      </p:cxnSp>
      <p:cxnSp>
        <p:nvCxnSpPr>
          <p:cNvPr id="316" name="Shape 316"/>
          <p:cNvCxnSpPr>
            <a:stCxn id="309" idx="3"/>
            <a:endCxn id="310" idx="7"/>
          </p:cNvCxnSpPr>
          <p:nvPr/>
        </p:nvCxnSpPr>
        <p:spPr>
          <a:xfrm flipH="1">
            <a:off x="787982" y="1941641"/>
            <a:ext cx="848400" cy="517500"/>
          </a:xfrm>
          <a:prstGeom prst="straightConnector1">
            <a:avLst/>
          </a:prstGeom>
          <a:noFill/>
          <a:ln cap="flat" cmpd="sng" w="9525">
            <a:solidFill>
              <a:srgbClr val="FFFFFF"/>
            </a:solidFill>
            <a:prstDash val="solid"/>
            <a:round/>
            <a:headEnd len="lg" w="lg" type="none"/>
            <a:tailEnd len="lg" w="lg" type="triangle"/>
          </a:ln>
        </p:spPr>
      </p:cxnSp>
      <p:cxnSp>
        <p:nvCxnSpPr>
          <p:cNvPr id="317" name="Shape 317"/>
          <p:cNvCxnSpPr>
            <a:stCxn id="308" idx="4"/>
            <a:endCxn id="310" idx="7"/>
          </p:cNvCxnSpPr>
          <p:nvPr/>
        </p:nvCxnSpPr>
        <p:spPr>
          <a:xfrm flipH="1">
            <a:off x="787788" y="1471871"/>
            <a:ext cx="332100" cy="987300"/>
          </a:xfrm>
          <a:prstGeom prst="straightConnector1">
            <a:avLst/>
          </a:prstGeom>
          <a:noFill/>
          <a:ln cap="flat" cmpd="sng" w="9525">
            <a:solidFill>
              <a:srgbClr val="FFFFFF"/>
            </a:solidFill>
            <a:prstDash val="solid"/>
            <a:round/>
            <a:headEnd len="lg" w="lg" type="none"/>
            <a:tailEnd len="lg" w="lg" type="triangle"/>
          </a:ln>
        </p:spPr>
      </p:cxnSp>
      <p:cxnSp>
        <p:nvCxnSpPr>
          <p:cNvPr id="318" name="Shape 318"/>
          <p:cNvCxnSpPr>
            <a:stCxn id="309" idx="4"/>
            <a:endCxn id="312" idx="0"/>
          </p:cNvCxnSpPr>
          <p:nvPr/>
        </p:nvCxnSpPr>
        <p:spPr>
          <a:xfrm>
            <a:off x="1817967" y="2010573"/>
            <a:ext cx="75300" cy="330900"/>
          </a:xfrm>
          <a:prstGeom prst="straightConnector1">
            <a:avLst/>
          </a:prstGeom>
          <a:noFill/>
          <a:ln cap="flat" cmpd="sng" w="28575">
            <a:solidFill>
              <a:srgbClr val="980000"/>
            </a:solidFill>
            <a:prstDash val="solid"/>
            <a:round/>
            <a:headEnd len="lg" w="lg" type="none"/>
            <a:tailEnd len="lg" w="lg" type="triangle"/>
          </a:ln>
        </p:spPr>
      </p:cxnSp>
      <p:cxnSp>
        <p:nvCxnSpPr>
          <p:cNvPr id="319" name="Shape 319"/>
          <p:cNvCxnSpPr>
            <a:stCxn id="310" idx="4"/>
            <a:endCxn id="311" idx="2"/>
          </p:cNvCxnSpPr>
          <p:nvPr/>
        </p:nvCxnSpPr>
        <p:spPr>
          <a:xfrm>
            <a:off x="606249" y="2861026"/>
            <a:ext cx="303000" cy="235200"/>
          </a:xfrm>
          <a:prstGeom prst="straightConnector1">
            <a:avLst/>
          </a:prstGeom>
          <a:noFill/>
          <a:ln cap="flat" cmpd="sng" w="9525">
            <a:solidFill>
              <a:srgbClr val="FFFFFF"/>
            </a:solidFill>
            <a:prstDash val="solid"/>
            <a:round/>
            <a:headEnd len="lg" w="lg" type="none"/>
            <a:tailEnd len="lg" w="lg" type="triangle"/>
          </a:ln>
        </p:spPr>
      </p:cxnSp>
      <p:cxnSp>
        <p:nvCxnSpPr>
          <p:cNvPr id="320" name="Shape 320"/>
          <p:cNvCxnSpPr>
            <a:stCxn id="310" idx="4"/>
            <a:endCxn id="313" idx="0"/>
          </p:cNvCxnSpPr>
          <p:nvPr/>
        </p:nvCxnSpPr>
        <p:spPr>
          <a:xfrm>
            <a:off x="606249" y="2861026"/>
            <a:ext cx="513600" cy="1482300"/>
          </a:xfrm>
          <a:prstGeom prst="straightConnector1">
            <a:avLst/>
          </a:prstGeom>
          <a:noFill/>
          <a:ln cap="flat" cmpd="sng" w="9525">
            <a:solidFill>
              <a:srgbClr val="FFFFFF"/>
            </a:solidFill>
            <a:prstDash val="solid"/>
            <a:round/>
            <a:headEnd len="lg" w="lg" type="none"/>
            <a:tailEnd len="lg" w="lg" type="triangle"/>
          </a:ln>
        </p:spPr>
      </p:cxnSp>
      <p:cxnSp>
        <p:nvCxnSpPr>
          <p:cNvPr id="321" name="Shape 321"/>
          <p:cNvCxnSpPr>
            <a:stCxn id="312" idx="4"/>
            <a:endCxn id="313" idx="0"/>
          </p:cNvCxnSpPr>
          <p:nvPr/>
        </p:nvCxnSpPr>
        <p:spPr>
          <a:xfrm flipH="1">
            <a:off x="1119884" y="2812269"/>
            <a:ext cx="773400" cy="1530900"/>
          </a:xfrm>
          <a:prstGeom prst="straightConnector1">
            <a:avLst/>
          </a:prstGeom>
          <a:noFill/>
          <a:ln cap="flat" cmpd="sng" w="28575">
            <a:solidFill>
              <a:srgbClr val="980000"/>
            </a:solidFill>
            <a:prstDash val="solid"/>
            <a:round/>
            <a:headEnd len="lg" w="lg" type="none"/>
            <a:tailEnd len="lg" w="lg" type="triangle"/>
          </a:ln>
        </p:spPr>
      </p:cxnSp>
      <p:cxnSp>
        <p:nvCxnSpPr>
          <p:cNvPr id="322" name="Shape 322"/>
          <p:cNvCxnSpPr>
            <a:stCxn id="311" idx="4"/>
            <a:endCxn id="313" idx="0"/>
          </p:cNvCxnSpPr>
          <p:nvPr/>
        </p:nvCxnSpPr>
        <p:spPr>
          <a:xfrm flipH="1">
            <a:off x="1120018" y="3331722"/>
            <a:ext cx="45900" cy="1011600"/>
          </a:xfrm>
          <a:prstGeom prst="straightConnector1">
            <a:avLst/>
          </a:prstGeom>
          <a:noFill/>
          <a:ln cap="flat" cmpd="sng" w="9525">
            <a:solidFill>
              <a:srgbClr val="FFFFFF"/>
            </a:solidFill>
            <a:prstDash val="solid"/>
            <a:round/>
            <a:headEnd len="lg" w="lg" type="none"/>
            <a:tailEnd len="lg" w="lg" type="triangle"/>
          </a:ln>
        </p:spPr>
      </p:cxnSp>
      <p:sp>
        <p:nvSpPr>
          <p:cNvPr id="323" name="Shape 323"/>
          <p:cNvSpPr txBox="1"/>
          <p:nvPr/>
        </p:nvSpPr>
        <p:spPr>
          <a:xfrm>
            <a:off x="1422725" y="11620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24" name="Shape 324"/>
          <p:cNvSpPr txBox="1"/>
          <p:nvPr/>
        </p:nvSpPr>
        <p:spPr>
          <a:xfrm>
            <a:off x="1893275" y="20391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25" name="Shape 325"/>
          <p:cNvSpPr txBox="1"/>
          <p:nvPr/>
        </p:nvSpPr>
        <p:spPr>
          <a:xfrm>
            <a:off x="1214575" y="17652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26" name="Shape 326"/>
          <p:cNvSpPr txBox="1"/>
          <p:nvPr/>
        </p:nvSpPr>
        <p:spPr>
          <a:xfrm>
            <a:off x="672700" y="16936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27" name="Shape 327"/>
          <p:cNvSpPr txBox="1"/>
          <p:nvPr/>
        </p:nvSpPr>
        <p:spPr>
          <a:xfrm>
            <a:off x="415900" y="33317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28" name="Shape 328"/>
          <p:cNvSpPr txBox="1"/>
          <p:nvPr/>
        </p:nvSpPr>
        <p:spPr>
          <a:xfrm>
            <a:off x="739175" y="265915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29" name="Shape 329"/>
          <p:cNvSpPr/>
          <p:nvPr/>
        </p:nvSpPr>
        <p:spPr>
          <a:xfrm>
            <a:off x="3114713" y="329524"/>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30" name="Shape 330"/>
          <p:cNvSpPr/>
          <p:nvPr/>
        </p:nvSpPr>
        <p:spPr>
          <a:xfrm>
            <a:off x="3114713" y="1001171"/>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331" name="Shape 331"/>
          <p:cNvSpPr/>
          <p:nvPr/>
        </p:nvSpPr>
        <p:spPr>
          <a:xfrm>
            <a:off x="3812792" y="1539873"/>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332" name="Shape 332"/>
          <p:cNvSpPr/>
          <p:nvPr/>
        </p:nvSpPr>
        <p:spPr>
          <a:xfrm>
            <a:off x="2601074" y="2390326"/>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333" name="Shape 333"/>
          <p:cNvSpPr/>
          <p:nvPr/>
        </p:nvSpPr>
        <p:spPr>
          <a:xfrm>
            <a:off x="3160743" y="2861022"/>
            <a:ext cx="513599"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334" name="Shape 334"/>
          <p:cNvSpPr/>
          <p:nvPr/>
        </p:nvSpPr>
        <p:spPr>
          <a:xfrm>
            <a:off x="3888109" y="2341569"/>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335" name="Shape 335"/>
          <p:cNvSpPr/>
          <p:nvPr/>
        </p:nvSpPr>
        <p:spPr>
          <a:xfrm>
            <a:off x="3114713" y="434327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cxnSp>
        <p:nvCxnSpPr>
          <p:cNvPr id="336" name="Shape 336"/>
          <p:cNvCxnSpPr>
            <a:stCxn id="329" idx="4"/>
            <a:endCxn id="330" idx="0"/>
          </p:cNvCxnSpPr>
          <p:nvPr/>
        </p:nvCxnSpPr>
        <p:spPr>
          <a:xfrm>
            <a:off x="3371513" y="800224"/>
            <a:ext cx="0" cy="201000"/>
          </a:xfrm>
          <a:prstGeom prst="straightConnector1">
            <a:avLst/>
          </a:prstGeom>
          <a:noFill/>
          <a:ln cap="flat" cmpd="sng" w="28575">
            <a:solidFill>
              <a:srgbClr val="FF9900"/>
            </a:solidFill>
            <a:prstDash val="solid"/>
            <a:round/>
            <a:headEnd len="lg" w="lg" type="none"/>
            <a:tailEnd len="lg" w="lg" type="triangle"/>
          </a:ln>
        </p:spPr>
      </p:cxnSp>
      <p:cxnSp>
        <p:nvCxnSpPr>
          <p:cNvPr id="337" name="Shape 337"/>
          <p:cNvCxnSpPr>
            <a:stCxn id="330" idx="4"/>
            <a:endCxn id="331" idx="1"/>
          </p:cNvCxnSpPr>
          <p:nvPr/>
        </p:nvCxnSpPr>
        <p:spPr>
          <a:xfrm>
            <a:off x="3371513" y="1471871"/>
            <a:ext cx="516600" cy="136800"/>
          </a:xfrm>
          <a:prstGeom prst="straightConnector1">
            <a:avLst/>
          </a:prstGeom>
          <a:noFill/>
          <a:ln cap="flat" cmpd="sng" w="28575">
            <a:solidFill>
              <a:srgbClr val="FF9900"/>
            </a:solidFill>
            <a:prstDash val="solid"/>
            <a:round/>
            <a:headEnd len="lg" w="lg" type="none"/>
            <a:tailEnd len="lg" w="lg" type="triangle"/>
          </a:ln>
        </p:spPr>
      </p:cxnSp>
      <p:cxnSp>
        <p:nvCxnSpPr>
          <p:cNvPr id="338" name="Shape 338"/>
          <p:cNvCxnSpPr>
            <a:stCxn id="331" idx="3"/>
            <a:endCxn id="332" idx="7"/>
          </p:cNvCxnSpPr>
          <p:nvPr/>
        </p:nvCxnSpPr>
        <p:spPr>
          <a:xfrm flipH="1">
            <a:off x="3039607" y="1941641"/>
            <a:ext cx="848400" cy="517500"/>
          </a:xfrm>
          <a:prstGeom prst="straightConnector1">
            <a:avLst/>
          </a:prstGeom>
          <a:noFill/>
          <a:ln cap="flat" cmpd="sng" w="28575">
            <a:solidFill>
              <a:srgbClr val="FF9900"/>
            </a:solidFill>
            <a:prstDash val="solid"/>
            <a:round/>
            <a:headEnd len="lg" w="lg" type="none"/>
            <a:tailEnd len="lg" w="lg" type="triangle"/>
          </a:ln>
        </p:spPr>
      </p:cxnSp>
      <p:cxnSp>
        <p:nvCxnSpPr>
          <p:cNvPr id="339" name="Shape 339"/>
          <p:cNvCxnSpPr>
            <a:stCxn id="330" idx="4"/>
            <a:endCxn id="332" idx="7"/>
          </p:cNvCxnSpPr>
          <p:nvPr/>
        </p:nvCxnSpPr>
        <p:spPr>
          <a:xfrm flipH="1">
            <a:off x="3039413" y="1471871"/>
            <a:ext cx="332100" cy="987300"/>
          </a:xfrm>
          <a:prstGeom prst="straightConnector1">
            <a:avLst/>
          </a:prstGeom>
          <a:noFill/>
          <a:ln cap="flat" cmpd="sng" w="9525">
            <a:solidFill>
              <a:srgbClr val="FFFFFF"/>
            </a:solidFill>
            <a:prstDash val="solid"/>
            <a:round/>
            <a:headEnd len="lg" w="lg" type="none"/>
            <a:tailEnd len="lg" w="lg" type="triangle"/>
          </a:ln>
        </p:spPr>
      </p:cxnSp>
      <p:cxnSp>
        <p:nvCxnSpPr>
          <p:cNvPr id="340" name="Shape 340"/>
          <p:cNvCxnSpPr>
            <a:stCxn id="331" idx="4"/>
            <a:endCxn id="334" idx="0"/>
          </p:cNvCxnSpPr>
          <p:nvPr/>
        </p:nvCxnSpPr>
        <p:spPr>
          <a:xfrm>
            <a:off x="4069592" y="2010573"/>
            <a:ext cx="75300" cy="330900"/>
          </a:xfrm>
          <a:prstGeom prst="straightConnector1">
            <a:avLst/>
          </a:prstGeom>
          <a:noFill/>
          <a:ln cap="flat" cmpd="sng" w="9525">
            <a:solidFill>
              <a:srgbClr val="FFFFFF"/>
            </a:solidFill>
            <a:prstDash val="solid"/>
            <a:round/>
            <a:headEnd len="lg" w="lg" type="none"/>
            <a:tailEnd len="lg" w="lg" type="triangle"/>
          </a:ln>
        </p:spPr>
      </p:cxnSp>
      <p:cxnSp>
        <p:nvCxnSpPr>
          <p:cNvPr id="341" name="Shape 341"/>
          <p:cNvCxnSpPr>
            <a:stCxn id="332" idx="4"/>
            <a:endCxn id="333" idx="2"/>
          </p:cNvCxnSpPr>
          <p:nvPr/>
        </p:nvCxnSpPr>
        <p:spPr>
          <a:xfrm>
            <a:off x="2857874" y="2861026"/>
            <a:ext cx="303000" cy="235200"/>
          </a:xfrm>
          <a:prstGeom prst="straightConnector1">
            <a:avLst/>
          </a:prstGeom>
          <a:noFill/>
          <a:ln cap="flat" cmpd="sng" w="28575">
            <a:solidFill>
              <a:srgbClr val="FF9900"/>
            </a:solidFill>
            <a:prstDash val="solid"/>
            <a:round/>
            <a:headEnd len="lg" w="lg" type="none"/>
            <a:tailEnd len="lg" w="lg" type="triangle"/>
          </a:ln>
        </p:spPr>
      </p:cxnSp>
      <p:cxnSp>
        <p:nvCxnSpPr>
          <p:cNvPr id="342" name="Shape 342"/>
          <p:cNvCxnSpPr>
            <a:stCxn id="332" idx="4"/>
            <a:endCxn id="335" idx="0"/>
          </p:cNvCxnSpPr>
          <p:nvPr/>
        </p:nvCxnSpPr>
        <p:spPr>
          <a:xfrm>
            <a:off x="2857874" y="2861026"/>
            <a:ext cx="513600" cy="1482300"/>
          </a:xfrm>
          <a:prstGeom prst="straightConnector1">
            <a:avLst/>
          </a:prstGeom>
          <a:noFill/>
          <a:ln cap="flat" cmpd="sng" w="9525">
            <a:solidFill>
              <a:srgbClr val="FFFFFF"/>
            </a:solidFill>
            <a:prstDash val="solid"/>
            <a:round/>
            <a:headEnd len="lg" w="lg" type="none"/>
            <a:tailEnd len="lg" w="lg" type="triangle"/>
          </a:ln>
        </p:spPr>
      </p:cxnSp>
      <p:cxnSp>
        <p:nvCxnSpPr>
          <p:cNvPr id="343" name="Shape 343"/>
          <p:cNvCxnSpPr>
            <a:stCxn id="334" idx="4"/>
            <a:endCxn id="335" idx="0"/>
          </p:cNvCxnSpPr>
          <p:nvPr/>
        </p:nvCxnSpPr>
        <p:spPr>
          <a:xfrm flipH="1">
            <a:off x="3371509" y="2812269"/>
            <a:ext cx="773400" cy="1530900"/>
          </a:xfrm>
          <a:prstGeom prst="straightConnector1">
            <a:avLst/>
          </a:prstGeom>
          <a:noFill/>
          <a:ln cap="flat" cmpd="sng" w="9525">
            <a:solidFill>
              <a:srgbClr val="FFFFFF"/>
            </a:solidFill>
            <a:prstDash val="solid"/>
            <a:round/>
            <a:headEnd len="lg" w="lg" type="none"/>
            <a:tailEnd len="lg" w="lg" type="triangle"/>
          </a:ln>
        </p:spPr>
      </p:cxnSp>
      <p:cxnSp>
        <p:nvCxnSpPr>
          <p:cNvPr id="344" name="Shape 344"/>
          <p:cNvCxnSpPr>
            <a:stCxn id="333" idx="4"/>
            <a:endCxn id="335" idx="0"/>
          </p:cNvCxnSpPr>
          <p:nvPr/>
        </p:nvCxnSpPr>
        <p:spPr>
          <a:xfrm flipH="1">
            <a:off x="3371643" y="3331722"/>
            <a:ext cx="45900" cy="1011600"/>
          </a:xfrm>
          <a:prstGeom prst="straightConnector1">
            <a:avLst/>
          </a:prstGeom>
          <a:noFill/>
          <a:ln cap="flat" cmpd="sng" w="28575">
            <a:solidFill>
              <a:srgbClr val="FF9900"/>
            </a:solidFill>
            <a:prstDash val="solid"/>
            <a:round/>
            <a:headEnd len="lg" w="lg" type="none"/>
            <a:tailEnd len="lg" w="lg" type="triangle"/>
          </a:ln>
        </p:spPr>
      </p:cxnSp>
      <p:sp>
        <p:nvSpPr>
          <p:cNvPr id="345" name="Shape 345"/>
          <p:cNvSpPr txBox="1"/>
          <p:nvPr/>
        </p:nvSpPr>
        <p:spPr>
          <a:xfrm>
            <a:off x="3674350" y="11620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46" name="Shape 346"/>
          <p:cNvSpPr txBox="1"/>
          <p:nvPr/>
        </p:nvSpPr>
        <p:spPr>
          <a:xfrm>
            <a:off x="4144900" y="20391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47" name="Shape 347"/>
          <p:cNvSpPr txBox="1"/>
          <p:nvPr/>
        </p:nvSpPr>
        <p:spPr>
          <a:xfrm>
            <a:off x="3466200" y="17652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48" name="Shape 348"/>
          <p:cNvSpPr txBox="1"/>
          <p:nvPr/>
        </p:nvSpPr>
        <p:spPr>
          <a:xfrm>
            <a:off x="2924325" y="16936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49" name="Shape 349"/>
          <p:cNvSpPr txBox="1"/>
          <p:nvPr/>
        </p:nvSpPr>
        <p:spPr>
          <a:xfrm>
            <a:off x="2667525" y="33317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50" name="Shape 350"/>
          <p:cNvSpPr txBox="1"/>
          <p:nvPr/>
        </p:nvSpPr>
        <p:spPr>
          <a:xfrm>
            <a:off x="2990800" y="265915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51" name="Shape 351"/>
          <p:cNvSpPr/>
          <p:nvPr/>
        </p:nvSpPr>
        <p:spPr>
          <a:xfrm>
            <a:off x="5299888" y="334699"/>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52" name="Shape 352"/>
          <p:cNvSpPr/>
          <p:nvPr/>
        </p:nvSpPr>
        <p:spPr>
          <a:xfrm>
            <a:off x="5299888" y="1006346"/>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353" name="Shape 353"/>
          <p:cNvSpPr/>
          <p:nvPr/>
        </p:nvSpPr>
        <p:spPr>
          <a:xfrm>
            <a:off x="5997967" y="1545048"/>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354" name="Shape 354"/>
          <p:cNvSpPr/>
          <p:nvPr/>
        </p:nvSpPr>
        <p:spPr>
          <a:xfrm>
            <a:off x="4786249" y="2395501"/>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355" name="Shape 355"/>
          <p:cNvSpPr/>
          <p:nvPr/>
        </p:nvSpPr>
        <p:spPr>
          <a:xfrm>
            <a:off x="5345918" y="2866197"/>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356" name="Shape 356"/>
          <p:cNvSpPr/>
          <p:nvPr/>
        </p:nvSpPr>
        <p:spPr>
          <a:xfrm>
            <a:off x="6073284" y="2346744"/>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357" name="Shape 357"/>
          <p:cNvSpPr/>
          <p:nvPr/>
        </p:nvSpPr>
        <p:spPr>
          <a:xfrm>
            <a:off x="5299888" y="4348447"/>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cxnSp>
        <p:nvCxnSpPr>
          <p:cNvPr id="358" name="Shape 358"/>
          <p:cNvCxnSpPr>
            <a:stCxn id="351" idx="4"/>
            <a:endCxn id="352" idx="0"/>
          </p:cNvCxnSpPr>
          <p:nvPr/>
        </p:nvCxnSpPr>
        <p:spPr>
          <a:xfrm>
            <a:off x="5556688" y="805399"/>
            <a:ext cx="0" cy="201000"/>
          </a:xfrm>
          <a:prstGeom prst="straightConnector1">
            <a:avLst/>
          </a:prstGeom>
          <a:noFill/>
          <a:ln cap="flat" cmpd="sng" w="28575">
            <a:solidFill>
              <a:srgbClr val="00FFFF"/>
            </a:solidFill>
            <a:prstDash val="solid"/>
            <a:round/>
            <a:headEnd len="lg" w="lg" type="none"/>
            <a:tailEnd len="lg" w="lg" type="triangle"/>
          </a:ln>
        </p:spPr>
      </p:cxnSp>
      <p:cxnSp>
        <p:nvCxnSpPr>
          <p:cNvPr id="359" name="Shape 359"/>
          <p:cNvCxnSpPr>
            <a:stCxn id="352" idx="4"/>
            <a:endCxn id="353" idx="1"/>
          </p:cNvCxnSpPr>
          <p:nvPr/>
        </p:nvCxnSpPr>
        <p:spPr>
          <a:xfrm>
            <a:off x="5556688" y="1477046"/>
            <a:ext cx="516600" cy="136800"/>
          </a:xfrm>
          <a:prstGeom prst="straightConnector1">
            <a:avLst/>
          </a:prstGeom>
          <a:noFill/>
          <a:ln cap="flat" cmpd="sng" w="28575">
            <a:solidFill>
              <a:srgbClr val="00FFFF"/>
            </a:solidFill>
            <a:prstDash val="solid"/>
            <a:round/>
            <a:headEnd len="lg" w="lg" type="none"/>
            <a:tailEnd len="lg" w="lg" type="triangle"/>
          </a:ln>
        </p:spPr>
      </p:cxnSp>
      <p:cxnSp>
        <p:nvCxnSpPr>
          <p:cNvPr id="360" name="Shape 360"/>
          <p:cNvCxnSpPr>
            <a:stCxn id="353" idx="3"/>
            <a:endCxn id="354" idx="7"/>
          </p:cNvCxnSpPr>
          <p:nvPr/>
        </p:nvCxnSpPr>
        <p:spPr>
          <a:xfrm flipH="1">
            <a:off x="5224782" y="1946816"/>
            <a:ext cx="848400" cy="517500"/>
          </a:xfrm>
          <a:prstGeom prst="straightConnector1">
            <a:avLst/>
          </a:prstGeom>
          <a:noFill/>
          <a:ln cap="flat" cmpd="sng" w="28575">
            <a:solidFill>
              <a:srgbClr val="00FFFF"/>
            </a:solidFill>
            <a:prstDash val="solid"/>
            <a:round/>
            <a:headEnd len="lg" w="lg" type="none"/>
            <a:tailEnd len="lg" w="lg" type="triangle"/>
          </a:ln>
        </p:spPr>
      </p:cxnSp>
      <p:cxnSp>
        <p:nvCxnSpPr>
          <p:cNvPr id="361" name="Shape 361"/>
          <p:cNvCxnSpPr>
            <a:stCxn id="352" idx="4"/>
            <a:endCxn id="354" idx="7"/>
          </p:cNvCxnSpPr>
          <p:nvPr/>
        </p:nvCxnSpPr>
        <p:spPr>
          <a:xfrm flipH="1">
            <a:off x="5224588" y="1477046"/>
            <a:ext cx="332100" cy="987300"/>
          </a:xfrm>
          <a:prstGeom prst="straightConnector1">
            <a:avLst/>
          </a:prstGeom>
          <a:noFill/>
          <a:ln cap="flat" cmpd="sng" w="9525">
            <a:solidFill>
              <a:srgbClr val="FFFFFF"/>
            </a:solidFill>
            <a:prstDash val="solid"/>
            <a:round/>
            <a:headEnd len="lg" w="lg" type="none"/>
            <a:tailEnd len="lg" w="lg" type="triangle"/>
          </a:ln>
        </p:spPr>
      </p:cxnSp>
      <p:cxnSp>
        <p:nvCxnSpPr>
          <p:cNvPr id="362" name="Shape 362"/>
          <p:cNvCxnSpPr>
            <a:stCxn id="353" idx="4"/>
            <a:endCxn id="356" idx="0"/>
          </p:cNvCxnSpPr>
          <p:nvPr/>
        </p:nvCxnSpPr>
        <p:spPr>
          <a:xfrm>
            <a:off x="6254767" y="2015748"/>
            <a:ext cx="75300" cy="330900"/>
          </a:xfrm>
          <a:prstGeom prst="straightConnector1">
            <a:avLst/>
          </a:prstGeom>
          <a:noFill/>
          <a:ln cap="flat" cmpd="sng" w="9525">
            <a:solidFill>
              <a:srgbClr val="FFFFFF"/>
            </a:solidFill>
            <a:prstDash val="solid"/>
            <a:round/>
            <a:headEnd len="lg" w="lg" type="none"/>
            <a:tailEnd len="lg" w="lg" type="triangle"/>
          </a:ln>
        </p:spPr>
      </p:cxnSp>
      <p:cxnSp>
        <p:nvCxnSpPr>
          <p:cNvPr id="363" name="Shape 363"/>
          <p:cNvCxnSpPr>
            <a:stCxn id="354" idx="4"/>
            <a:endCxn id="355" idx="2"/>
          </p:cNvCxnSpPr>
          <p:nvPr/>
        </p:nvCxnSpPr>
        <p:spPr>
          <a:xfrm>
            <a:off x="5043049" y="2866201"/>
            <a:ext cx="303000" cy="235200"/>
          </a:xfrm>
          <a:prstGeom prst="straightConnector1">
            <a:avLst/>
          </a:prstGeom>
          <a:noFill/>
          <a:ln cap="flat" cmpd="sng" w="9525">
            <a:solidFill>
              <a:srgbClr val="FFFFFF"/>
            </a:solidFill>
            <a:prstDash val="solid"/>
            <a:round/>
            <a:headEnd len="lg" w="lg" type="none"/>
            <a:tailEnd len="lg" w="lg" type="triangle"/>
          </a:ln>
        </p:spPr>
      </p:cxnSp>
      <p:cxnSp>
        <p:nvCxnSpPr>
          <p:cNvPr id="364" name="Shape 364"/>
          <p:cNvCxnSpPr>
            <a:stCxn id="354" idx="4"/>
            <a:endCxn id="357" idx="0"/>
          </p:cNvCxnSpPr>
          <p:nvPr/>
        </p:nvCxnSpPr>
        <p:spPr>
          <a:xfrm>
            <a:off x="5043049" y="2866201"/>
            <a:ext cx="513600" cy="1482300"/>
          </a:xfrm>
          <a:prstGeom prst="straightConnector1">
            <a:avLst/>
          </a:prstGeom>
          <a:noFill/>
          <a:ln cap="flat" cmpd="sng" w="28575">
            <a:solidFill>
              <a:srgbClr val="00FFFF"/>
            </a:solidFill>
            <a:prstDash val="solid"/>
            <a:round/>
            <a:headEnd len="lg" w="lg" type="none"/>
            <a:tailEnd len="lg" w="lg" type="triangle"/>
          </a:ln>
        </p:spPr>
      </p:cxnSp>
      <p:cxnSp>
        <p:nvCxnSpPr>
          <p:cNvPr id="365" name="Shape 365"/>
          <p:cNvCxnSpPr>
            <a:stCxn id="356" idx="4"/>
            <a:endCxn id="357" idx="0"/>
          </p:cNvCxnSpPr>
          <p:nvPr/>
        </p:nvCxnSpPr>
        <p:spPr>
          <a:xfrm flipH="1">
            <a:off x="5556684" y="2817444"/>
            <a:ext cx="773400" cy="1530900"/>
          </a:xfrm>
          <a:prstGeom prst="straightConnector1">
            <a:avLst/>
          </a:prstGeom>
          <a:noFill/>
          <a:ln cap="flat" cmpd="sng" w="9525">
            <a:solidFill>
              <a:srgbClr val="FFFFFF"/>
            </a:solidFill>
            <a:prstDash val="solid"/>
            <a:round/>
            <a:headEnd len="lg" w="lg" type="none"/>
            <a:tailEnd len="lg" w="lg" type="triangle"/>
          </a:ln>
        </p:spPr>
      </p:cxnSp>
      <p:cxnSp>
        <p:nvCxnSpPr>
          <p:cNvPr id="366" name="Shape 366"/>
          <p:cNvCxnSpPr>
            <a:stCxn id="355" idx="4"/>
            <a:endCxn id="357" idx="0"/>
          </p:cNvCxnSpPr>
          <p:nvPr/>
        </p:nvCxnSpPr>
        <p:spPr>
          <a:xfrm flipH="1">
            <a:off x="5556818" y="3336897"/>
            <a:ext cx="45900" cy="1011600"/>
          </a:xfrm>
          <a:prstGeom prst="straightConnector1">
            <a:avLst/>
          </a:prstGeom>
          <a:noFill/>
          <a:ln cap="flat" cmpd="sng" w="9525">
            <a:solidFill>
              <a:srgbClr val="FFFFFF"/>
            </a:solidFill>
            <a:prstDash val="solid"/>
            <a:round/>
            <a:headEnd len="lg" w="lg" type="none"/>
            <a:tailEnd len="lg" w="lg" type="triangle"/>
          </a:ln>
        </p:spPr>
      </p:cxnSp>
      <p:sp>
        <p:nvSpPr>
          <p:cNvPr id="367" name="Shape 367"/>
          <p:cNvSpPr txBox="1"/>
          <p:nvPr/>
        </p:nvSpPr>
        <p:spPr>
          <a:xfrm>
            <a:off x="5859525" y="116720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68" name="Shape 368"/>
          <p:cNvSpPr txBox="1"/>
          <p:nvPr/>
        </p:nvSpPr>
        <p:spPr>
          <a:xfrm>
            <a:off x="6330075" y="204430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69" name="Shape 369"/>
          <p:cNvSpPr txBox="1"/>
          <p:nvPr/>
        </p:nvSpPr>
        <p:spPr>
          <a:xfrm>
            <a:off x="5651375" y="177040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70" name="Shape 370"/>
          <p:cNvSpPr txBox="1"/>
          <p:nvPr/>
        </p:nvSpPr>
        <p:spPr>
          <a:xfrm>
            <a:off x="5109500" y="169885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71" name="Shape 371"/>
          <p:cNvSpPr txBox="1"/>
          <p:nvPr/>
        </p:nvSpPr>
        <p:spPr>
          <a:xfrm>
            <a:off x="4852700" y="333690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72" name="Shape 372"/>
          <p:cNvSpPr txBox="1"/>
          <p:nvPr/>
        </p:nvSpPr>
        <p:spPr>
          <a:xfrm>
            <a:off x="5175975" y="26643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73" name="Shape 373"/>
          <p:cNvSpPr/>
          <p:nvPr/>
        </p:nvSpPr>
        <p:spPr>
          <a:xfrm>
            <a:off x="7481313" y="339874"/>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74" name="Shape 374"/>
          <p:cNvSpPr/>
          <p:nvPr/>
        </p:nvSpPr>
        <p:spPr>
          <a:xfrm>
            <a:off x="7481313" y="1011521"/>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375" name="Shape 375"/>
          <p:cNvSpPr/>
          <p:nvPr/>
        </p:nvSpPr>
        <p:spPr>
          <a:xfrm>
            <a:off x="8179392" y="1550223"/>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376" name="Shape 376"/>
          <p:cNvSpPr/>
          <p:nvPr/>
        </p:nvSpPr>
        <p:spPr>
          <a:xfrm>
            <a:off x="6967674" y="2400676"/>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a:t>
            </a:r>
          </a:p>
        </p:txBody>
      </p:sp>
      <p:sp>
        <p:nvSpPr>
          <p:cNvPr id="377" name="Shape 377"/>
          <p:cNvSpPr/>
          <p:nvPr/>
        </p:nvSpPr>
        <p:spPr>
          <a:xfrm>
            <a:off x="7527343" y="287137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
        <p:nvSpPr>
          <p:cNvPr id="378" name="Shape 378"/>
          <p:cNvSpPr/>
          <p:nvPr/>
        </p:nvSpPr>
        <p:spPr>
          <a:xfrm>
            <a:off x="8254709" y="2351919"/>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379" name="Shape 379"/>
          <p:cNvSpPr/>
          <p:nvPr/>
        </p:nvSpPr>
        <p:spPr>
          <a:xfrm>
            <a:off x="7481313" y="4353622"/>
            <a:ext cx="513600" cy="470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7</a:t>
            </a:r>
          </a:p>
        </p:txBody>
      </p:sp>
      <p:cxnSp>
        <p:nvCxnSpPr>
          <p:cNvPr id="380" name="Shape 380"/>
          <p:cNvCxnSpPr>
            <a:stCxn id="373" idx="4"/>
            <a:endCxn id="374" idx="0"/>
          </p:cNvCxnSpPr>
          <p:nvPr/>
        </p:nvCxnSpPr>
        <p:spPr>
          <a:xfrm>
            <a:off x="7738113" y="810574"/>
            <a:ext cx="0" cy="201000"/>
          </a:xfrm>
          <a:prstGeom prst="straightConnector1">
            <a:avLst/>
          </a:prstGeom>
          <a:noFill/>
          <a:ln cap="flat" cmpd="sng" w="28575">
            <a:solidFill>
              <a:srgbClr val="FF00FF"/>
            </a:solidFill>
            <a:prstDash val="solid"/>
            <a:round/>
            <a:headEnd len="lg" w="lg" type="none"/>
            <a:tailEnd len="lg" w="lg" type="triangle"/>
          </a:ln>
        </p:spPr>
      </p:cxnSp>
      <p:cxnSp>
        <p:nvCxnSpPr>
          <p:cNvPr id="381" name="Shape 381"/>
          <p:cNvCxnSpPr>
            <a:stCxn id="374" idx="4"/>
            <a:endCxn id="375" idx="1"/>
          </p:cNvCxnSpPr>
          <p:nvPr/>
        </p:nvCxnSpPr>
        <p:spPr>
          <a:xfrm>
            <a:off x="7738113" y="1482221"/>
            <a:ext cx="516600" cy="136800"/>
          </a:xfrm>
          <a:prstGeom prst="straightConnector1">
            <a:avLst/>
          </a:prstGeom>
          <a:noFill/>
          <a:ln cap="flat" cmpd="sng" w="9525">
            <a:solidFill>
              <a:srgbClr val="FFFFFF"/>
            </a:solidFill>
            <a:prstDash val="solid"/>
            <a:round/>
            <a:headEnd len="lg" w="lg" type="none"/>
            <a:tailEnd len="lg" w="lg" type="triangle"/>
          </a:ln>
        </p:spPr>
      </p:cxnSp>
      <p:cxnSp>
        <p:nvCxnSpPr>
          <p:cNvPr id="382" name="Shape 382"/>
          <p:cNvCxnSpPr>
            <a:stCxn id="375" idx="3"/>
            <a:endCxn id="376" idx="7"/>
          </p:cNvCxnSpPr>
          <p:nvPr/>
        </p:nvCxnSpPr>
        <p:spPr>
          <a:xfrm flipH="1">
            <a:off x="7406207" y="1951991"/>
            <a:ext cx="848400" cy="517500"/>
          </a:xfrm>
          <a:prstGeom prst="straightConnector1">
            <a:avLst/>
          </a:prstGeom>
          <a:noFill/>
          <a:ln cap="flat" cmpd="sng" w="9525">
            <a:solidFill>
              <a:srgbClr val="FFFFFF"/>
            </a:solidFill>
            <a:prstDash val="solid"/>
            <a:round/>
            <a:headEnd len="lg" w="lg" type="none"/>
            <a:tailEnd len="lg" w="lg" type="triangle"/>
          </a:ln>
        </p:spPr>
      </p:cxnSp>
      <p:cxnSp>
        <p:nvCxnSpPr>
          <p:cNvPr id="383" name="Shape 383"/>
          <p:cNvCxnSpPr>
            <a:stCxn id="374" idx="4"/>
            <a:endCxn id="376" idx="7"/>
          </p:cNvCxnSpPr>
          <p:nvPr/>
        </p:nvCxnSpPr>
        <p:spPr>
          <a:xfrm flipH="1">
            <a:off x="7406013" y="1482221"/>
            <a:ext cx="332100" cy="987300"/>
          </a:xfrm>
          <a:prstGeom prst="straightConnector1">
            <a:avLst/>
          </a:prstGeom>
          <a:noFill/>
          <a:ln cap="flat" cmpd="sng" w="28575">
            <a:solidFill>
              <a:srgbClr val="FF00FF"/>
            </a:solidFill>
            <a:prstDash val="solid"/>
            <a:round/>
            <a:headEnd len="lg" w="lg" type="none"/>
            <a:tailEnd len="lg" w="lg" type="triangle"/>
          </a:ln>
        </p:spPr>
      </p:cxnSp>
      <p:cxnSp>
        <p:nvCxnSpPr>
          <p:cNvPr id="384" name="Shape 384"/>
          <p:cNvCxnSpPr>
            <a:stCxn id="375" idx="4"/>
            <a:endCxn id="378" idx="0"/>
          </p:cNvCxnSpPr>
          <p:nvPr/>
        </p:nvCxnSpPr>
        <p:spPr>
          <a:xfrm>
            <a:off x="8436192" y="2020923"/>
            <a:ext cx="75300" cy="330900"/>
          </a:xfrm>
          <a:prstGeom prst="straightConnector1">
            <a:avLst/>
          </a:prstGeom>
          <a:noFill/>
          <a:ln cap="flat" cmpd="sng" w="9525">
            <a:solidFill>
              <a:srgbClr val="FFFFFF"/>
            </a:solidFill>
            <a:prstDash val="solid"/>
            <a:round/>
            <a:headEnd len="lg" w="lg" type="none"/>
            <a:tailEnd len="lg" w="lg" type="triangle"/>
          </a:ln>
        </p:spPr>
      </p:cxnSp>
      <p:cxnSp>
        <p:nvCxnSpPr>
          <p:cNvPr id="385" name="Shape 385"/>
          <p:cNvCxnSpPr>
            <a:stCxn id="376" idx="4"/>
            <a:endCxn id="377" idx="2"/>
          </p:cNvCxnSpPr>
          <p:nvPr/>
        </p:nvCxnSpPr>
        <p:spPr>
          <a:xfrm>
            <a:off x="7224474" y="2871376"/>
            <a:ext cx="303000" cy="235200"/>
          </a:xfrm>
          <a:prstGeom prst="straightConnector1">
            <a:avLst/>
          </a:prstGeom>
          <a:noFill/>
          <a:ln cap="flat" cmpd="sng" w="9525">
            <a:solidFill>
              <a:srgbClr val="FFFFFF"/>
            </a:solidFill>
            <a:prstDash val="solid"/>
            <a:round/>
            <a:headEnd len="lg" w="lg" type="none"/>
            <a:tailEnd len="lg" w="lg" type="triangle"/>
          </a:ln>
        </p:spPr>
      </p:cxnSp>
      <p:cxnSp>
        <p:nvCxnSpPr>
          <p:cNvPr id="386" name="Shape 386"/>
          <p:cNvCxnSpPr>
            <a:stCxn id="376" idx="4"/>
            <a:endCxn id="379" idx="0"/>
          </p:cNvCxnSpPr>
          <p:nvPr/>
        </p:nvCxnSpPr>
        <p:spPr>
          <a:xfrm>
            <a:off x="7224474" y="2871376"/>
            <a:ext cx="513600" cy="1482300"/>
          </a:xfrm>
          <a:prstGeom prst="straightConnector1">
            <a:avLst/>
          </a:prstGeom>
          <a:noFill/>
          <a:ln cap="flat" cmpd="sng" w="28575">
            <a:solidFill>
              <a:srgbClr val="FF00FF"/>
            </a:solidFill>
            <a:prstDash val="solid"/>
            <a:round/>
            <a:headEnd len="lg" w="lg" type="none"/>
            <a:tailEnd len="lg" w="lg" type="triangle"/>
          </a:ln>
        </p:spPr>
      </p:cxnSp>
      <p:cxnSp>
        <p:nvCxnSpPr>
          <p:cNvPr id="387" name="Shape 387"/>
          <p:cNvCxnSpPr>
            <a:stCxn id="378" idx="4"/>
            <a:endCxn id="379" idx="0"/>
          </p:cNvCxnSpPr>
          <p:nvPr/>
        </p:nvCxnSpPr>
        <p:spPr>
          <a:xfrm flipH="1">
            <a:off x="7738109" y="2822619"/>
            <a:ext cx="773400" cy="1530900"/>
          </a:xfrm>
          <a:prstGeom prst="straightConnector1">
            <a:avLst/>
          </a:prstGeom>
          <a:noFill/>
          <a:ln cap="flat" cmpd="sng" w="9525">
            <a:solidFill>
              <a:srgbClr val="FFFFFF"/>
            </a:solidFill>
            <a:prstDash val="solid"/>
            <a:round/>
            <a:headEnd len="lg" w="lg" type="none"/>
            <a:tailEnd len="lg" w="lg" type="triangle"/>
          </a:ln>
        </p:spPr>
      </p:cxnSp>
      <p:cxnSp>
        <p:nvCxnSpPr>
          <p:cNvPr id="388" name="Shape 388"/>
          <p:cNvCxnSpPr>
            <a:stCxn id="377" idx="4"/>
            <a:endCxn id="379" idx="0"/>
          </p:cNvCxnSpPr>
          <p:nvPr/>
        </p:nvCxnSpPr>
        <p:spPr>
          <a:xfrm flipH="1">
            <a:off x="7738243" y="3342072"/>
            <a:ext cx="45900" cy="1011600"/>
          </a:xfrm>
          <a:prstGeom prst="straightConnector1">
            <a:avLst/>
          </a:prstGeom>
          <a:noFill/>
          <a:ln cap="flat" cmpd="sng" w="9525">
            <a:solidFill>
              <a:srgbClr val="FFFFFF"/>
            </a:solidFill>
            <a:prstDash val="solid"/>
            <a:round/>
            <a:headEnd len="lg" w="lg" type="none"/>
            <a:tailEnd len="lg" w="lg" type="triangle"/>
          </a:ln>
        </p:spPr>
      </p:cxnSp>
      <p:sp>
        <p:nvSpPr>
          <p:cNvPr id="389" name="Shape 389"/>
          <p:cNvSpPr txBox="1"/>
          <p:nvPr/>
        </p:nvSpPr>
        <p:spPr>
          <a:xfrm>
            <a:off x="8040950" y="11723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90" name="Shape 390"/>
          <p:cNvSpPr txBox="1"/>
          <p:nvPr/>
        </p:nvSpPr>
        <p:spPr>
          <a:xfrm>
            <a:off x="8511500" y="20494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
        <p:nvSpPr>
          <p:cNvPr id="391" name="Shape 391"/>
          <p:cNvSpPr txBox="1"/>
          <p:nvPr/>
        </p:nvSpPr>
        <p:spPr>
          <a:xfrm>
            <a:off x="7832800" y="17755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92" name="Shape 392"/>
          <p:cNvSpPr txBox="1"/>
          <p:nvPr/>
        </p:nvSpPr>
        <p:spPr>
          <a:xfrm>
            <a:off x="7290925" y="170402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93" name="Shape 393"/>
          <p:cNvSpPr txBox="1"/>
          <p:nvPr/>
        </p:nvSpPr>
        <p:spPr>
          <a:xfrm>
            <a:off x="7034125" y="3342075"/>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F</a:t>
            </a:r>
          </a:p>
        </p:txBody>
      </p:sp>
      <p:sp>
        <p:nvSpPr>
          <p:cNvPr id="394" name="Shape 394"/>
          <p:cNvSpPr txBox="1"/>
          <p:nvPr/>
        </p:nvSpPr>
        <p:spPr>
          <a:xfrm>
            <a:off x="7357400" y="2669500"/>
            <a:ext cx="380700" cy="273900"/>
          </a:xfrm>
          <a:prstGeom prst="rect">
            <a:avLst/>
          </a:prstGeom>
          <a:noFill/>
          <a:ln>
            <a:noFill/>
          </a:ln>
        </p:spPr>
        <p:txBody>
          <a:bodyPr anchorCtr="0" anchor="t" bIns="91425" lIns="91425" rIns="91425" tIns="91425">
            <a:noAutofit/>
          </a:bodyPr>
          <a:lstStyle/>
          <a:p>
            <a:pPr lvl="0" rtl="0">
              <a:spcBef>
                <a:spcPts val="0"/>
              </a:spcBef>
              <a:buNone/>
            </a:pPr>
            <a:r>
              <a:rPr lang="en">
                <a:solidFill>
                  <a:srgbClr val="00FF00"/>
                </a:solidFill>
              </a:rPr>
              <a:t>v</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p:nvPr/>
        </p:nvSpPr>
        <p:spPr>
          <a:xfrm>
            <a:off x="0" y="0"/>
            <a:ext cx="9161099" cy="24845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400" name="Shape 400"/>
          <p:cNvSpPr txBox="1"/>
          <p:nvPr>
            <p:ph idx="4294967295" type="title"/>
          </p:nvPr>
        </p:nvSpPr>
        <p:spPr>
          <a:xfrm>
            <a:off x="311700" y="372500"/>
            <a:ext cx="8520599" cy="733499"/>
          </a:xfrm>
          <a:prstGeom prst="rect">
            <a:avLst/>
          </a:prstGeom>
        </p:spPr>
        <p:txBody>
          <a:bodyPr anchorCtr="0" anchor="b" bIns="91425" lIns="91425" rIns="91425" tIns="91425">
            <a:noAutofit/>
          </a:bodyPr>
          <a:lstStyle/>
          <a:p>
            <a:pPr lvl="0" algn="ctr">
              <a:spcBef>
                <a:spcPts val="0"/>
              </a:spcBef>
              <a:buNone/>
            </a:pPr>
            <a:r>
              <a:rPr lang="en">
                <a:solidFill>
                  <a:schemeClr val="accent1"/>
                </a:solidFill>
              </a:rPr>
              <a:t>Main Characters</a:t>
            </a:r>
          </a:p>
        </p:txBody>
      </p:sp>
      <p:grpSp>
        <p:nvGrpSpPr>
          <p:cNvPr id="401" name="Shape 401"/>
          <p:cNvGrpSpPr/>
          <p:nvPr/>
        </p:nvGrpSpPr>
        <p:grpSpPr>
          <a:xfrm>
            <a:off x="431475" y="1366424"/>
            <a:ext cx="1644324" cy="1644299"/>
            <a:chOff x="431475" y="1351550"/>
            <a:chExt cx="1644324" cy="1644299"/>
          </a:xfrm>
        </p:grpSpPr>
        <p:sp>
          <p:nvSpPr>
            <p:cNvPr id="402" name="Shape 402"/>
            <p:cNvSpPr/>
            <p:nvPr/>
          </p:nvSpPr>
          <p:spPr>
            <a:xfrm>
              <a:off x="431500" y="1351550"/>
              <a:ext cx="1644299" cy="1644299"/>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pic>
          <p:nvPicPr>
            <p:cNvPr descr="Cartoonish illustration of a woman with purple hair" id="403" name="Shape 403"/>
            <p:cNvPicPr preferRelativeResize="0"/>
            <p:nvPr/>
          </p:nvPicPr>
          <p:blipFill rotWithShape="1">
            <a:blip r:embed="rId3">
              <a:alphaModFix/>
            </a:blip>
            <a:srcRect b="0" l="-6205" r="-6216" t="-12422"/>
            <a:stretch/>
          </p:blipFill>
          <p:spPr>
            <a:xfrm>
              <a:off x="431475" y="1351550"/>
              <a:ext cx="1644299" cy="1644299"/>
            </a:xfrm>
            <a:prstGeom prst="ellipse">
              <a:avLst/>
            </a:prstGeom>
            <a:noFill/>
            <a:ln>
              <a:noFill/>
            </a:ln>
          </p:spPr>
        </p:pic>
      </p:grpSp>
      <p:sp>
        <p:nvSpPr>
          <p:cNvPr id="404" name="Shape 404"/>
          <p:cNvSpPr txBox="1"/>
          <p:nvPr>
            <p:ph idx="4294967295" type="body"/>
          </p:nvPr>
        </p:nvSpPr>
        <p:spPr>
          <a:xfrm>
            <a:off x="164950" y="3108899"/>
            <a:ext cx="2177399" cy="436200"/>
          </a:xfrm>
          <a:prstGeom prst="rect">
            <a:avLst/>
          </a:prstGeom>
        </p:spPr>
        <p:txBody>
          <a:bodyPr anchorCtr="0" anchor="t" bIns="91425" lIns="91425" rIns="91425" tIns="91425">
            <a:noAutofit/>
          </a:bodyPr>
          <a:lstStyle/>
          <a:p>
            <a:pPr lvl="0" algn="ctr">
              <a:spcBef>
                <a:spcPts val="0"/>
              </a:spcBef>
              <a:buNone/>
            </a:pPr>
            <a:r>
              <a:rPr lang="en" sz="2100">
                <a:solidFill>
                  <a:schemeClr val="accent5"/>
                </a:solidFill>
              </a:rPr>
              <a:t>Enzo Catalan</a:t>
            </a:r>
          </a:p>
        </p:txBody>
      </p:sp>
      <p:cxnSp>
        <p:nvCxnSpPr>
          <p:cNvPr id="405" name="Shape 405"/>
          <p:cNvCxnSpPr/>
          <p:nvPr/>
        </p:nvCxnSpPr>
        <p:spPr>
          <a:xfrm>
            <a:off x="1118175" y="3613372"/>
            <a:ext cx="270900" cy="0"/>
          </a:xfrm>
          <a:prstGeom prst="straightConnector1">
            <a:avLst/>
          </a:prstGeom>
          <a:noFill/>
          <a:ln cap="flat" cmpd="sng" w="9525">
            <a:solidFill>
              <a:schemeClr val="lt2"/>
            </a:solidFill>
            <a:prstDash val="solid"/>
            <a:round/>
            <a:headEnd len="med" w="med" type="none"/>
            <a:tailEnd len="med" w="med" type="none"/>
          </a:ln>
        </p:spPr>
      </p:cxnSp>
      <p:sp>
        <p:nvSpPr>
          <p:cNvPr id="406" name="Shape 406"/>
          <p:cNvSpPr txBox="1"/>
          <p:nvPr>
            <p:ph idx="4294967295" type="body"/>
          </p:nvPr>
        </p:nvSpPr>
        <p:spPr>
          <a:xfrm>
            <a:off x="164925" y="3641660"/>
            <a:ext cx="2177399" cy="1153800"/>
          </a:xfrm>
          <a:prstGeom prst="rect">
            <a:avLst/>
          </a:prstGeom>
        </p:spPr>
        <p:txBody>
          <a:bodyPr anchorCtr="0" anchor="t" bIns="91425" lIns="91425" rIns="91425" tIns="91425">
            <a:noAutofit/>
          </a:bodyPr>
          <a:lstStyle/>
          <a:p>
            <a:pPr lvl="0" algn="ctr">
              <a:spcBef>
                <a:spcPts val="0"/>
              </a:spcBef>
              <a:buNone/>
            </a:pPr>
            <a:r>
              <a:rPr lang="en" sz="1100"/>
              <a:t>Lorem ipsum dolor sit amet, consectetur adipiscing elit, sed do eiusmod tempor</a:t>
            </a:r>
          </a:p>
        </p:txBody>
      </p:sp>
      <p:grpSp>
        <p:nvGrpSpPr>
          <p:cNvPr id="407" name="Shape 407"/>
          <p:cNvGrpSpPr/>
          <p:nvPr/>
        </p:nvGrpSpPr>
        <p:grpSpPr>
          <a:xfrm>
            <a:off x="2649462" y="1351550"/>
            <a:ext cx="1644299" cy="1659174"/>
            <a:chOff x="2649450" y="1351550"/>
            <a:chExt cx="1644299" cy="1659174"/>
          </a:xfrm>
        </p:grpSpPr>
        <p:sp>
          <p:nvSpPr>
            <p:cNvPr id="408" name="Shape 408"/>
            <p:cNvSpPr/>
            <p:nvPr/>
          </p:nvSpPr>
          <p:spPr>
            <a:xfrm>
              <a:off x="2649450" y="1351550"/>
              <a:ext cx="1644299" cy="1644299"/>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pic>
          <p:nvPicPr>
            <p:cNvPr descr="Cartoonish illustration of a boy in a yellow shirt" id="409" name="Shape 409"/>
            <p:cNvPicPr preferRelativeResize="0"/>
            <p:nvPr/>
          </p:nvPicPr>
          <p:blipFill rotWithShape="1">
            <a:blip r:embed="rId4">
              <a:alphaModFix/>
            </a:blip>
            <a:srcRect b="0" l="-8182" r="-4214" t="-12397"/>
            <a:stretch/>
          </p:blipFill>
          <p:spPr>
            <a:xfrm>
              <a:off x="2649450" y="1366424"/>
              <a:ext cx="1644299" cy="1644299"/>
            </a:xfrm>
            <a:prstGeom prst="ellipse">
              <a:avLst/>
            </a:prstGeom>
            <a:noFill/>
            <a:ln>
              <a:noFill/>
            </a:ln>
          </p:spPr>
        </p:pic>
      </p:grpSp>
      <p:sp>
        <p:nvSpPr>
          <p:cNvPr id="410" name="Shape 410"/>
          <p:cNvSpPr txBox="1"/>
          <p:nvPr>
            <p:ph idx="4294967295" type="body"/>
          </p:nvPr>
        </p:nvSpPr>
        <p:spPr>
          <a:xfrm>
            <a:off x="2374558" y="3108899"/>
            <a:ext cx="2177399" cy="436200"/>
          </a:xfrm>
          <a:prstGeom prst="rect">
            <a:avLst/>
          </a:prstGeom>
        </p:spPr>
        <p:txBody>
          <a:bodyPr anchorCtr="0" anchor="t" bIns="91425" lIns="91425" rIns="91425" tIns="91425">
            <a:noAutofit/>
          </a:bodyPr>
          <a:lstStyle/>
          <a:p>
            <a:pPr lvl="0" algn="ctr">
              <a:spcBef>
                <a:spcPts val="0"/>
              </a:spcBef>
              <a:buNone/>
            </a:pPr>
            <a:r>
              <a:rPr lang="en" sz="2100">
                <a:solidFill>
                  <a:schemeClr val="accent5"/>
                </a:solidFill>
              </a:rPr>
              <a:t>Ronny Reader</a:t>
            </a:r>
          </a:p>
        </p:txBody>
      </p:sp>
      <p:cxnSp>
        <p:nvCxnSpPr>
          <p:cNvPr id="411" name="Shape 411"/>
          <p:cNvCxnSpPr/>
          <p:nvPr/>
        </p:nvCxnSpPr>
        <p:spPr>
          <a:xfrm>
            <a:off x="3327800" y="3613372"/>
            <a:ext cx="270900" cy="0"/>
          </a:xfrm>
          <a:prstGeom prst="straightConnector1">
            <a:avLst/>
          </a:prstGeom>
          <a:noFill/>
          <a:ln cap="flat" cmpd="sng" w="9525">
            <a:solidFill>
              <a:schemeClr val="lt2"/>
            </a:solidFill>
            <a:prstDash val="solid"/>
            <a:round/>
            <a:headEnd len="med" w="med" type="none"/>
            <a:tailEnd len="med" w="med" type="none"/>
          </a:ln>
        </p:spPr>
      </p:cxnSp>
      <p:sp>
        <p:nvSpPr>
          <p:cNvPr id="412" name="Shape 412"/>
          <p:cNvSpPr txBox="1"/>
          <p:nvPr>
            <p:ph idx="4294967295" type="body"/>
          </p:nvPr>
        </p:nvSpPr>
        <p:spPr>
          <a:xfrm>
            <a:off x="2374544" y="3641660"/>
            <a:ext cx="2177399" cy="1153800"/>
          </a:xfrm>
          <a:prstGeom prst="rect">
            <a:avLst/>
          </a:prstGeom>
        </p:spPr>
        <p:txBody>
          <a:bodyPr anchorCtr="0" anchor="t" bIns="91425" lIns="91425" rIns="91425" tIns="91425">
            <a:noAutofit/>
          </a:bodyPr>
          <a:lstStyle/>
          <a:p>
            <a:pPr lvl="0" algn="ctr">
              <a:spcBef>
                <a:spcPts val="0"/>
              </a:spcBef>
              <a:buNone/>
            </a:pPr>
            <a:r>
              <a:rPr lang="en" sz="1100"/>
              <a:t>Ut enim ad minim veniam, quis nostrud exercitation ullamco laboris nisi ut aliquip ex ea commodo consequat</a:t>
            </a:r>
          </a:p>
        </p:txBody>
      </p:sp>
      <p:grpSp>
        <p:nvGrpSpPr>
          <p:cNvPr id="413" name="Shape 413"/>
          <p:cNvGrpSpPr/>
          <p:nvPr/>
        </p:nvGrpSpPr>
        <p:grpSpPr>
          <a:xfrm>
            <a:off x="4867425" y="1366424"/>
            <a:ext cx="1644312" cy="1644299"/>
            <a:chOff x="4867412" y="1351550"/>
            <a:chExt cx="1644312" cy="1644299"/>
          </a:xfrm>
        </p:grpSpPr>
        <p:sp>
          <p:nvSpPr>
            <p:cNvPr id="414" name="Shape 414"/>
            <p:cNvSpPr/>
            <p:nvPr/>
          </p:nvSpPr>
          <p:spPr>
            <a:xfrm>
              <a:off x="4867412" y="1351550"/>
              <a:ext cx="1644299" cy="1644299"/>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pic>
          <p:nvPicPr>
            <p:cNvPr descr="Cartoonish illustration of a woman with orange hair" id="415" name="Shape 415"/>
            <p:cNvPicPr preferRelativeResize="0"/>
            <p:nvPr/>
          </p:nvPicPr>
          <p:blipFill rotWithShape="1">
            <a:blip r:embed="rId5">
              <a:alphaModFix/>
            </a:blip>
            <a:srcRect b="0" l="-4969" r="-4969" t="-9938"/>
            <a:stretch/>
          </p:blipFill>
          <p:spPr>
            <a:xfrm>
              <a:off x="4867425" y="1351550"/>
              <a:ext cx="1644299" cy="1644299"/>
            </a:xfrm>
            <a:prstGeom prst="ellipse">
              <a:avLst/>
            </a:prstGeom>
            <a:noFill/>
            <a:ln>
              <a:noFill/>
            </a:ln>
          </p:spPr>
        </p:pic>
      </p:grpSp>
      <p:sp>
        <p:nvSpPr>
          <p:cNvPr id="416" name="Shape 416"/>
          <p:cNvSpPr txBox="1"/>
          <p:nvPr>
            <p:ph idx="4294967295" type="body"/>
          </p:nvPr>
        </p:nvSpPr>
        <p:spPr>
          <a:xfrm>
            <a:off x="4584179" y="3108899"/>
            <a:ext cx="2177399" cy="436200"/>
          </a:xfrm>
          <a:prstGeom prst="rect">
            <a:avLst/>
          </a:prstGeom>
        </p:spPr>
        <p:txBody>
          <a:bodyPr anchorCtr="0" anchor="t" bIns="91425" lIns="91425" rIns="91425" tIns="91425">
            <a:noAutofit/>
          </a:bodyPr>
          <a:lstStyle/>
          <a:p>
            <a:pPr lvl="0" algn="ctr">
              <a:spcBef>
                <a:spcPts val="0"/>
              </a:spcBef>
              <a:buNone/>
            </a:pPr>
            <a:r>
              <a:rPr lang="en" sz="2100">
                <a:solidFill>
                  <a:schemeClr val="accent5"/>
                </a:solidFill>
              </a:rPr>
              <a:t>Diego Canchari</a:t>
            </a:r>
          </a:p>
        </p:txBody>
      </p:sp>
      <p:cxnSp>
        <p:nvCxnSpPr>
          <p:cNvPr id="417" name="Shape 417"/>
          <p:cNvCxnSpPr/>
          <p:nvPr/>
        </p:nvCxnSpPr>
        <p:spPr>
          <a:xfrm>
            <a:off x="5554075" y="3613372"/>
            <a:ext cx="270900" cy="0"/>
          </a:xfrm>
          <a:prstGeom prst="straightConnector1">
            <a:avLst/>
          </a:prstGeom>
          <a:noFill/>
          <a:ln cap="flat" cmpd="sng" w="9525">
            <a:solidFill>
              <a:schemeClr val="lt2"/>
            </a:solidFill>
            <a:prstDash val="solid"/>
            <a:round/>
            <a:headEnd len="med" w="med" type="none"/>
            <a:tailEnd len="med" w="med" type="none"/>
          </a:ln>
        </p:spPr>
      </p:cxnSp>
      <p:sp>
        <p:nvSpPr>
          <p:cNvPr id="418" name="Shape 418"/>
          <p:cNvSpPr txBox="1"/>
          <p:nvPr>
            <p:ph idx="4294967295" type="body"/>
          </p:nvPr>
        </p:nvSpPr>
        <p:spPr>
          <a:xfrm>
            <a:off x="4584168" y="3641660"/>
            <a:ext cx="2177399" cy="1153800"/>
          </a:xfrm>
          <a:prstGeom prst="rect">
            <a:avLst/>
          </a:prstGeom>
        </p:spPr>
        <p:txBody>
          <a:bodyPr anchorCtr="0" anchor="t" bIns="91425" lIns="91425" rIns="91425" tIns="91425">
            <a:noAutofit/>
          </a:bodyPr>
          <a:lstStyle/>
          <a:p>
            <a:pPr lvl="0" algn="ctr">
              <a:spcBef>
                <a:spcPts val="0"/>
              </a:spcBef>
              <a:buNone/>
            </a:pPr>
            <a:r>
              <a:rPr lang="en" sz="1100"/>
              <a:t>Duis aute irure dolor in reprehenderit in voluptate velit esse cillum dolore eu fugiat nulla pariatur</a:t>
            </a:r>
          </a:p>
        </p:txBody>
      </p:sp>
      <p:grpSp>
        <p:nvGrpSpPr>
          <p:cNvPr id="419" name="Shape 419"/>
          <p:cNvGrpSpPr/>
          <p:nvPr/>
        </p:nvGrpSpPr>
        <p:grpSpPr>
          <a:xfrm>
            <a:off x="7085400" y="1366424"/>
            <a:ext cx="1644300" cy="1644299"/>
            <a:chOff x="7085400" y="1351550"/>
            <a:chExt cx="1644300" cy="1644299"/>
          </a:xfrm>
        </p:grpSpPr>
        <p:sp>
          <p:nvSpPr>
            <p:cNvPr id="420" name="Shape 420"/>
            <p:cNvSpPr/>
            <p:nvPr/>
          </p:nvSpPr>
          <p:spPr>
            <a:xfrm>
              <a:off x="7085400" y="1351550"/>
              <a:ext cx="1644299" cy="1644299"/>
            </a:xfrm>
            <a:prstGeom prst="ellips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pic>
          <p:nvPicPr>
            <p:cNvPr descr="Cartoonish illustration of a man in a blue shirt" id="421" name="Shape 421"/>
            <p:cNvPicPr preferRelativeResize="0"/>
            <p:nvPr/>
          </p:nvPicPr>
          <p:blipFill>
            <a:blip r:embed="rId6">
              <a:alphaModFix/>
            </a:blip>
            <a:stretch>
              <a:fillRect/>
            </a:stretch>
          </p:blipFill>
          <p:spPr>
            <a:xfrm flipH="1">
              <a:off x="7085400" y="1351550"/>
              <a:ext cx="1644299" cy="1644299"/>
            </a:xfrm>
            <a:prstGeom prst="ellipse">
              <a:avLst/>
            </a:prstGeom>
            <a:noFill/>
            <a:ln>
              <a:noFill/>
            </a:ln>
          </p:spPr>
        </p:pic>
      </p:grpSp>
      <p:sp>
        <p:nvSpPr>
          <p:cNvPr id="422" name="Shape 422"/>
          <p:cNvSpPr txBox="1"/>
          <p:nvPr>
            <p:ph idx="4294967295" type="body"/>
          </p:nvPr>
        </p:nvSpPr>
        <p:spPr>
          <a:xfrm>
            <a:off x="6793800" y="3108899"/>
            <a:ext cx="2177399" cy="436200"/>
          </a:xfrm>
          <a:prstGeom prst="rect">
            <a:avLst/>
          </a:prstGeom>
        </p:spPr>
        <p:txBody>
          <a:bodyPr anchorCtr="0" anchor="t" bIns="91425" lIns="91425" rIns="91425" tIns="91425">
            <a:noAutofit/>
          </a:bodyPr>
          <a:lstStyle/>
          <a:p>
            <a:pPr lvl="0" algn="l">
              <a:spcBef>
                <a:spcPts val="0"/>
              </a:spcBef>
              <a:buNone/>
            </a:pPr>
            <a:r>
              <a:rPr lang="en" sz="2100">
                <a:solidFill>
                  <a:schemeClr val="accent5"/>
                </a:solidFill>
              </a:rPr>
              <a:t>Luis Chambilla</a:t>
            </a:r>
          </a:p>
        </p:txBody>
      </p:sp>
      <p:cxnSp>
        <p:nvCxnSpPr>
          <p:cNvPr id="423" name="Shape 423"/>
          <p:cNvCxnSpPr/>
          <p:nvPr/>
        </p:nvCxnSpPr>
        <p:spPr>
          <a:xfrm>
            <a:off x="7747050" y="3613372"/>
            <a:ext cx="270900" cy="0"/>
          </a:xfrm>
          <a:prstGeom prst="straightConnector1">
            <a:avLst/>
          </a:prstGeom>
          <a:noFill/>
          <a:ln cap="flat" cmpd="sng" w="9525">
            <a:solidFill>
              <a:schemeClr val="lt2"/>
            </a:solidFill>
            <a:prstDash val="solid"/>
            <a:round/>
            <a:headEnd len="med" w="med" type="none"/>
            <a:tailEnd len="med" w="med" type="none"/>
          </a:ln>
        </p:spPr>
      </p:cxnSp>
      <p:sp>
        <p:nvSpPr>
          <p:cNvPr id="424" name="Shape 424"/>
          <p:cNvSpPr txBox="1"/>
          <p:nvPr>
            <p:ph idx="4294967295" type="body"/>
          </p:nvPr>
        </p:nvSpPr>
        <p:spPr>
          <a:xfrm>
            <a:off x="6793795" y="3641660"/>
            <a:ext cx="2177399" cy="1153800"/>
          </a:xfrm>
          <a:prstGeom prst="rect">
            <a:avLst/>
          </a:prstGeom>
        </p:spPr>
        <p:txBody>
          <a:bodyPr anchorCtr="0" anchor="t" bIns="91425" lIns="91425" rIns="91425" tIns="91425">
            <a:noAutofit/>
          </a:bodyPr>
          <a:lstStyle/>
          <a:p>
            <a:pPr lvl="0" algn="ctr">
              <a:spcBef>
                <a:spcPts val="0"/>
              </a:spcBef>
              <a:buNone/>
            </a:pPr>
            <a:r>
              <a:rPr lang="en" sz="1100"/>
              <a:t>Excepteur sint occaecat cupidatat non proident, sunt in culpa qui officia deserunt mollit anim id est laborum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Introducción</a:t>
            </a:r>
          </a:p>
        </p:txBody>
      </p:sp>
      <p:pic>
        <p:nvPicPr>
          <p:cNvPr id="75" name="Shape 75"/>
          <p:cNvPicPr preferRelativeResize="0"/>
          <p:nvPr/>
        </p:nvPicPr>
        <p:blipFill>
          <a:blip r:embed="rId3">
            <a:alphaModFix/>
          </a:blip>
          <a:stretch>
            <a:fillRect/>
          </a:stretch>
        </p:blipFill>
        <p:spPr>
          <a:xfrm>
            <a:off x="6838875" y="3305575"/>
            <a:ext cx="2076524" cy="1609324"/>
          </a:xfrm>
          <a:prstGeom prst="rect">
            <a:avLst/>
          </a:prstGeom>
          <a:noFill/>
          <a:ln>
            <a:noFill/>
          </a:ln>
        </p:spPr>
      </p:pic>
      <p:sp>
        <p:nvSpPr>
          <p:cNvPr id="76" name="Shape 76"/>
          <p:cNvSpPr txBox="1"/>
          <p:nvPr>
            <p:ph idx="1" type="body"/>
          </p:nvPr>
        </p:nvSpPr>
        <p:spPr>
          <a:xfrm>
            <a:off x="387900" y="1418525"/>
            <a:ext cx="6202800" cy="3150300"/>
          </a:xfrm>
          <a:prstGeom prst="rect">
            <a:avLst/>
          </a:prstGeom>
        </p:spPr>
        <p:txBody>
          <a:bodyPr anchorCtr="0" anchor="t" bIns="91425" lIns="91425" rIns="91425" tIns="91425">
            <a:noAutofit/>
          </a:bodyPr>
          <a:lstStyle/>
          <a:p>
            <a:pPr lvl="0" rtl="0" algn="just">
              <a:spcBef>
                <a:spcPts val="0"/>
              </a:spcBef>
              <a:buNone/>
            </a:pPr>
            <a:r>
              <a:rPr lang="en" sz="2000"/>
              <a:t>Una partición equivalente es una técnica de prueba de caja negra que divide el dominio de entrada de un programa en clases de datos de los que se pueden derivar casos de prueba. El diseño de estos casos de prueba para la partición equivalente se basa en la evaluación de las clases de equivalencia.</a:t>
            </a:r>
          </a:p>
          <a:p>
            <a:pPr lvl="0" rtl="0" algn="just">
              <a:spcBef>
                <a:spcPts val="0"/>
              </a:spcBef>
              <a:buNone/>
            </a:pPr>
            <a:r>
              <a:rPr lang="en" sz="2000"/>
              <a:t>Para una condición de entrada. Una clase de equivalencia representa un conjunto de estados válidos o inválidos para condiciones de entrada.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80750" y="1764950"/>
            <a:ext cx="8222100" cy="907500"/>
          </a:xfrm>
          <a:prstGeom prst="rect">
            <a:avLst/>
          </a:prstGeom>
        </p:spPr>
        <p:txBody>
          <a:bodyPr anchorCtr="0" anchor="ctr" bIns="91425" lIns="91425" rIns="91425" tIns="91425">
            <a:noAutofit/>
          </a:bodyPr>
          <a:lstStyle/>
          <a:p>
            <a:pPr lvl="0" rtl="0">
              <a:spcBef>
                <a:spcPts val="0"/>
              </a:spcBef>
              <a:buNone/>
            </a:pPr>
            <a:r>
              <a:rPr lang="en"/>
              <a:t>Practiquemos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Practiquemos</a:t>
            </a:r>
          </a:p>
        </p:txBody>
      </p:sp>
      <p:pic>
        <p:nvPicPr>
          <p:cNvPr id="87" name="Shape 87"/>
          <p:cNvPicPr preferRelativeResize="0"/>
          <p:nvPr/>
        </p:nvPicPr>
        <p:blipFill>
          <a:blip r:embed="rId3">
            <a:alphaModFix/>
          </a:blip>
          <a:stretch>
            <a:fillRect/>
          </a:stretch>
        </p:blipFill>
        <p:spPr>
          <a:xfrm>
            <a:off x="7726724" y="3993675"/>
            <a:ext cx="1188675" cy="921225"/>
          </a:xfrm>
          <a:prstGeom prst="rect">
            <a:avLst/>
          </a:prstGeom>
          <a:noFill/>
          <a:ln>
            <a:noFill/>
          </a:ln>
        </p:spPr>
      </p:pic>
      <p:sp>
        <p:nvSpPr>
          <p:cNvPr id="88" name="Shape 88"/>
          <p:cNvSpPr txBox="1"/>
          <p:nvPr>
            <p:ph idx="1" type="body"/>
          </p:nvPr>
        </p:nvSpPr>
        <p:spPr>
          <a:xfrm>
            <a:off x="387900" y="1418525"/>
            <a:ext cx="7338900" cy="3496500"/>
          </a:xfrm>
          <a:prstGeom prst="rect">
            <a:avLst/>
          </a:prstGeom>
        </p:spPr>
        <p:txBody>
          <a:bodyPr anchorCtr="0" anchor="t" bIns="91425" lIns="91425" rIns="91425" tIns="91425">
            <a:noAutofit/>
          </a:bodyPr>
          <a:lstStyle/>
          <a:p>
            <a:pPr lvl="0" rtl="0" algn="just">
              <a:spcBef>
                <a:spcPts val="0"/>
              </a:spcBef>
              <a:buNone/>
            </a:pPr>
            <a:r>
              <a:rPr lang="en" sz="2000"/>
              <a:t>EL porcentaje será presentado en un diagrama de barra. Se aplicarán los siguientes requisitos adicionales:</a:t>
            </a:r>
          </a:p>
          <a:p>
            <a:pPr indent="-355600" lvl="0" marL="457200" rtl="0" algn="just">
              <a:spcBef>
                <a:spcPts val="0"/>
              </a:spcBef>
              <a:buSzPct val="100000"/>
            </a:pPr>
            <a:r>
              <a:rPr lang="en" sz="2000"/>
              <a:t>Valores entre 0 y 15: barra color gris</a:t>
            </a:r>
          </a:p>
          <a:p>
            <a:pPr indent="-355600" lvl="0" marL="457200" rtl="0" algn="just">
              <a:spcBef>
                <a:spcPts val="0"/>
              </a:spcBef>
              <a:buSzPct val="100000"/>
            </a:pPr>
            <a:r>
              <a:rPr lang="en" sz="2000"/>
              <a:t>Valores entre 16 y 50: barra color verde</a:t>
            </a:r>
          </a:p>
          <a:p>
            <a:pPr indent="-355600" lvl="0" marL="457200" rtl="0" algn="just">
              <a:spcBef>
                <a:spcPts val="0"/>
              </a:spcBef>
              <a:buSzPct val="100000"/>
            </a:pPr>
            <a:r>
              <a:rPr lang="en" sz="2000"/>
              <a:t>Valores entre 51 y 85: barra color amarillo</a:t>
            </a:r>
          </a:p>
          <a:p>
            <a:pPr indent="-355600" lvl="0" marL="457200" rtl="0" algn="just">
              <a:spcBef>
                <a:spcPts val="0"/>
              </a:spcBef>
              <a:buSzPct val="100000"/>
            </a:pPr>
            <a:r>
              <a:rPr lang="en" sz="2000"/>
              <a:t>Valores entre 86 y 100: barra color rojo</a:t>
            </a:r>
          </a:p>
        </p:txBody>
      </p:sp>
      <p:pic>
        <p:nvPicPr>
          <p:cNvPr id="89" name="Shape 89"/>
          <p:cNvPicPr preferRelativeResize="0"/>
          <p:nvPr/>
        </p:nvPicPr>
        <p:blipFill rotWithShape="1">
          <a:blip r:embed="rId4">
            <a:alphaModFix/>
          </a:blip>
          <a:srcRect b="37597" l="4178" r="54533" t="53395"/>
          <a:stretch/>
        </p:blipFill>
        <p:spPr>
          <a:xfrm>
            <a:off x="387900" y="4111237"/>
            <a:ext cx="6901100" cy="68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80750" y="1764950"/>
            <a:ext cx="8222100" cy="907500"/>
          </a:xfrm>
          <a:prstGeom prst="rect">
            <a:avLst/>
          </a:prstGeom>
        </p:spPr>
        <p:txBody>
          <a:bodyPr anchorCtr="0" anchor="ctr" bIns="91425" lIns="91425" rIns="91425" tIns="91425">
            <a:noAutofit/>
          </a:bodyPr>
          <a:lstStyle/>
          <a:p>
            <a:pPr lvl="0">
              <a:spcBef>
                <a:spcPts val="0"/>
              </a:spcBef>
              <a:buNone/>
            </a:pPr>
            <a:r>
              <a:rPr lang="en"/>
              <a:t>Valores Límites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2335650" y="1997575"/>
            <a:ext cx="4569000" cy="686100"/>
          </a:xfrm>
          <a:prstGeom prst="rect">
            <a:avLst/>
          </a:prstGeom>
        </p:spPr>
        <p:txBody>
          <a:bodyPr anchorCtr="0" anchor="b" bIns="91425" lIns="91425" rIns="91425" tIns="91425">
            <a:noAutofit/>
          </a:bodyPr>
          <a:lstStyle/>
          <a:p>
            <a:pPr lvl="0">
              <a:spcBef>
                <a:spcPts val="0"/>
              </a:spcBef>
              <a:buNone/>
            </a:pPr>
            <a:r>
              <a:rPr lang="en"/>
              <a:t>TABLAS DE </a:t>
            </a:r>
            <a:r>
              <a:rPr lang="en"/>
              <a:t>DECISIÓN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C</a:t>
            </a:r>
            <a:r>
              <a:rPr lang="en"/>
              <a:t>onocida también como la tabla de verdad, es una representación gráfica de una matriz de filas y columnas separadas en cuatro cuadrantes que indican condiciones y  acciones</a:t>
            </a:r>
          </a:p>
          <a:p>
            <a:pPr lvl="0">
              <a:spcBef>
                <a:spcPts val="0"/>
              </a:spcBef>
              <a:buNone/>
            </a:pPr>
            <a:r>
              <a:rPr lang="en"/>
              <a:t>Estructura:</a:t>
            </a:r>
          </a:p>
        </p:txBody>
      </p:sp>
      <p:pic>
        <p:nvPicPr>
          <p:cNvPr id="105" name="Shape 105"/>
          <p:cNvPicPr preferRelativeResize="0"/>
          <p:nvPr/>
        </p:nvPicPr>
        <p:blipFill>
          <a:blip r:embed="rId3">
            <a:alphaModFix/>
          </a:blip>
          <a:stretch>
            <a:fillRect/>
          </a:stretch>
        </p:blipFill>
        <p:spPr>
          <a:xfrm>
            <a:off x="2274324" y="3129650"/>
            <a:ext cx="4700300" cy="133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Pasos para construir una TD</a:t>
            </a:r>
          </a:p>
        </p:txBody>
      </p:sp>
      <p:sp>
        <p:nvSpPr>
          <p:cNvPr id="111" name="Shape 11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pPr>
            <a:r>
              <a:rPr lang="en"/>
              <a:t>Determinar las condiciones: factores relevantes que afectan la toma de decisiones, esto permite identificar las condiciones en la decisión</a:t>
            </a:r>
          </a:p>
          <a:p>
            <a:pPr indent="-228600" lvl="0" marL="457200" rtl="0">
              <a:spcBef>
                <a:spcPts val="0"/>
              </a:spcBef>
            </a:pPr>
            <a:r>
              <a:rPr lang="en"/>
              <a:t>Determinar las acciones de salida posibles </a:t>
            </a:r>
          </a:p>
          <a:p>
            <a:pPr indent="-228600" lvl="0" marL="457200" rtl="0">
              <a:spcBef>
                <a:spcPts val="0"/>
              </a:spcBef>
            </a:pPr>
            <a:r>
              <a:rPr lang="en"/>
              <a:t>Determinar las alternativas para cada condición.</a:t>
            </a:r>
          </a:p>
          <a:p>
            <a:pPr indent="-228600" lvl="0" marL="457200" rtl="0">
              <a:spcBef>
                <a:spcPts val="0"/>
              </a:spcBef>
            </a:pPr>
            <a:r>
              <a:rPr lang="en"/>
              <a:t>Determinar los valores para las acciones.</a:t>
            </a:r>
          </a:p>
          <a:p>
            <a:pPr indent="-228600" lvl="0" marL="457200" rtl="0">
              <a:spcBef>
                <a:spcPts val="0"/>
              </a:spcBef>
            </a:pPr>
            <a:r>
              <a:rPr lang="en"/>
              <a:t>Calcular el máximo de columnas en la tabla de decisión: se calcula multiplicando el número de alternativas de cada condición.</a:t>
            </a:r>
          </a:p>
          <a:p>
            <a:pPr indent="-228600" lvl="0" marL="457200" rtl="0">
              <a:spcBef>
                <a:spcPts val="0"/>
              </a:spcBef>
            </a:pPr>
            <a:r>
              <a:rPr lang="en"/>
              <a:t>Identificar cada columna como una regla diferente.</a:t>
            </a:r>
          </a:p>
          <a:p>
            <a:pPr indent="-228600" lvl="0" marL="457200">
              <a:spcBef>
                <a:spcPts val="0"/>
              </a:spcBef>
            </a:pPr>
            <a:r>
              <a:rPr lang="en"/>
              <a:t>Diseñar los casos de prueba.</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