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tinker.ro/%E2%80%99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3200400"/>
            <a:ext cx="7772400" cy="7369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intalnim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FB8F19-D3AE-6057-3CC4-6DCF460B7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3015" y="1466514"/>
            <a:ext cx="7186247" cy="43704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.driver.find_element(*LocatorsCreareCont.SIGNUP_PAGE).click()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.driver.find_element(*LocatorsCreareCont.PRENUME).send_keys(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.driver.find_element(*LocatorsCreareCont.USERNAME).send_keys(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.driver.find_element(*LocatorsCreareCont.EMAIL_CREARE_CONT).send_keys(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.driver.find_element(*LocatorsCreareCont.PWD_CREARE_CONT).send_keys(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.driver.find_element(*LocatorsCreareCont.BIFARE_ACCORD_DE_PRIMIRE_EMAIL).click()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.driver.find_element(*LocatorsCreareCont.CREARE_CONT).click()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mesaj_error_acord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.driver.find_element(*LocatorsCreareCont.MESAJ_ERROR_INREGISTRARE_2).text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.assertEqual(mesaj_error_acord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'Trebuie să îți exprimi acordul pentru a proceda.'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.driver.find_element(*LocatorsCreareCont.SIGNUP_PAGE).click()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.driver.find_element(*LocatorsCreareCont.PRENUME).send_keys(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.driver.find_element(*LocatorsCreareCont.USERNAME).send_keys(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.driver.find_element(*LocatorsCreareCont.EMAIL_CREARE_CONT).send_keys(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.driver.find_element(*LocatorsCreareCont.PWD_CREARE_CONT).send_keys(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.driver.find_element(*LocatorsCreareCont.BIFARE_TERMENI_CONDITII).click()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.driver.find_element(*LocatorsCreareCont.BIFARE_ACCORD_DE_PRIMIRE_EMAIL).click()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.driver.find_element(*LocatorsCreareCont.CREARE_CONT).click()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.driver.find_element(*LocatorsCreareCont.MESAJ_ERROR_INREGISTRARE_3).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email is already registered. Please choose another one.'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4EDD87-4382-F79D-BA06-2C569017B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6123" y="1551531"/>
            <a:ext cx="7033846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.driver.find_element(*LocatorsLogin.MESAJ_ERROR_LOGIN).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FD06AA-D40B-CD02-C009-F7DF8B79C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6124" y="1617124"/>
            <a:ext cx="7069014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.driver.find_element(*LocatorsSearch.BUTTON_SEARCH).click()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.driver.find_element(*LocatorsSearch.SEARCH_BARRE).send_keys(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'omida'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.driver.find_element(*LocatorsSearch.SEARCH_BARRE).submit()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.driver.find_element(*LocatorsSearch.MESSAGE_ERROR_FIND).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'Îmi pare rău, nu am găsit rezultate.'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.driver.find_element(*LocatorsSearch.BUTTON_SEARCH).click()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.driver.find_element(*LocatorsSearch.SEARCH_BARRE).send_keys(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'analize'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.driver.find_element(*LocatorsSearch.SEARCH_BARRE).submit()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lista_produse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.driver.find_elements(*LocatorsSearch.TITLUL_PRODUSE)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(lista_produse)):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(lista_produse) &gt;=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462" y="1446239"/>
            <a:ext cx="5240215" cy="52658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html-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testRunner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’.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website-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2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https://medtinker.ro/’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S-a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testat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urmatoarele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contact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endParaRPr lang="en-US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asteptarii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teste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reusite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Pass. La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ca, se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newsletter cu email invalid.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ca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astepte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zadar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raspunsul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8492" y="1491431"/>
            <a:ext cx="672904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2813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sunt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ca,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2D4A20-DF9A-BA3E-A986-286835EB1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2677" y="1528108"/>
            <a:ext cx="7197969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ALEGE_SUBIECT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SUBIECT_ALES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'//*[@id="ff_1_subject"]/option[3]'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'//*[@id="ff_1_message"]'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'//*[@id="terms-n-condition_4029fa0c236f5a979f073a0f46083f50"]'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'//*[@id="gdpr-agreement_5025509a8316f47defcc616e613f3929"]'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'//*[@id="fluentform_1"]/fieldset/div[7]/button'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'//*[@id="fluentform_1_success"]/p'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'//*[@id="ff_4_names_first_name_"]'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0AC40-5B0E-84CD-3E69-EC6B731FC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1292" y="1320483"/>
            <a:ext cx="7221416" cy="54085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.driver.find_element(*LocatorsCeMerita.RUBRICA_SOCIAL).click()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.driver.find_element(*LocatorsCeMerita.CE_MERITA_PAGE).click()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'https://medtinker.ro/ce-merita/'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.driver.find_elements(*LocatorsCeMerita.CUM_TE_CHEAMA)[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'Emil'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.driver.find_element(*LocatorsCeMerita.ADRESA_EMAIL).send_keys(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.driver.find_element(*LocatorsCeMerita.BIFARE_TERM_COND_CE_MERITA).click()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.driver.find_element(*LocatorsCeMerita.BIFARE_ACORD_NEWSLETTER).click()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.driver.find_element(*LocatorsCeMerita.CLICK_VREAU_SA_AFLU_CE_MERITA).click()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  <a:t>TODO TREBUIE SA VAD MESAJ DE EROARE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mesaj_de_succes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.driver.find_element(*LocatorsCeMerita.MESAJ_DE_SUCCESS).text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.assertEqual(mesaj_de_succes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'Gata! Primul e-mail e deja pe drum.'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.driver.find_element(*LocatorsCeMerita.RUBRICA_SOCIAL).click()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.driver.find_element(*LocatorsCeMerita.CE_MERITA_PAGE).click()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'https://medtinker.ro/ce-merita/'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.driver.find_elements(*LocatorsCeMerita.CUM_TE_CHEAMA)[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.driver.find_element(*LocatorsCeMerita.ADRESA_EMAIL).send_keys(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.driver.find_element(*LocatorsCeMerita.BIFARE_TERM_COND_CE_MERITA).click()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.driver.find_element(*LocatorsCeMerita.BIFARE_ACORD_NEWSLETTER).click()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.driver.find_element(*LocatorsCeMerita.CLICK_VREAU_SA_AFLU_CE_MERITA).click()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mesaj_de_succes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.driver.find_element(*LocatorsCeMerita.MESAJ_DE_SUCCESS).text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.assertEqual(mesaj_de_succes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'Gata! Primul e-mail e deja pe drum.'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F878E1-A276-2FBF-53FC-03F16FD0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0954" y="1615508"/>
            <a:ext cx="7151077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LocatorsContact.ALEGE_SUBIECT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LocatorsContact.SUBIECT_ALES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un bug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pagina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Mulțumim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vom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contacta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cât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curând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posibil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21034A-CB85-BF8B-0696-30379B5DB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6123" y="1595618"/>
            <a:ext cx="715107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.driver.find_element(*LocatorsCreareCont.SIGNUP_PAGE).click()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.driver.find_element(*LocatorsCreareCont.PRENUME).send_keys(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.driver.find_element(*LocatorsCreareCont.USERNAME).send_keys(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.driver.find_element(*LocatorsCreareCont.EMAIL_CREARE_CONT).send_keys(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.driver.find_element(*LocatorsCreareCont.PWD_CREARE_CONT).send_keys(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.driver.find_element(*LocatorsCreareCont.BIFARE_TERMENI_CONDITII).click()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.driver.find_element(*LocatorsCreareCont.BIFARE_ACCORD_DE_PRIMIRE_EMAIL).click()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.driver.find_element(*LocatorsCreareCont.CREARE_CONT).click()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  <a:t>TODO REFACUT MESAJUL DE EROARE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.driver.find_element(*LocatorsCreareCont.MESAJ_ERROR_INREGISTRARE_1).is_displayed()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.driver.find_element(*LocatorsCreareCont.SIGNUP_PAGE).click()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.driver.find_element(*LocatorsCreareCont.PRENUME).send_keys(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.driver.find_element(*LocatorsCreareCont.NUME).send_keys(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'popescu'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.driver.find_element(*LocatorsCreareCont.USERNAME).send_keys(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.driver.find_element(*LocatorsCreareCont.EMAIL_CREARE_CONT).send_keys(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.driver.find_element(*LocatorsCreareCont.BIFARE_TERMENI_CONDITII).click()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.driver.find_element(*LocatorsCreareCont.BIFARE_ACCORD_DE_PRIMIRE_EMAIL).click()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.driver.find_element(*LocatorsCreareCont.CREARE_CONT).click()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.driver.find_element(*LocatorsCreareCont.MESAJ_ERROR_INREGISTRARE_2).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'Trebuie să completezi o parolă'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5364</Words>
  <Application>Microsoft Office PowerPoint</Application>
  <PresentationFormat>Grand écran</PresentationFormat>
  <Paragraphs>128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20</cp:revision>
  <dcterms:created xsi:type="dcterms:W3CDTF">2020-03-05T14:05:40Z</dcterms:created>
  <dcterms:modified xsi:type="dcterms:W3CDTF">2023-05-22T22:25:52Z</dcterms:modified>
</cp:coreProperties>
</file>