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tinker.ro/%E2%80%99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3200400"/>
            <a:ext cx="7772400" cy="7369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PROIECT FINAL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8698522" y="5435516"/>
            <a:ext cx="1986185" cy="45719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284" y="1395722"/>
            <a:ext cx="3532039" cy="3785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intalnim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39C29E-39D2-0E36-BB79-8CF8938EF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7847" y="1395722"/>
            <a:ext cx="723313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Trebuie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completezi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email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399131"/>
            <a:ext cx="3461700" cy="317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4EDD87-4382-F79D-BA06-2C569017B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677" y="1399131"/>
            <a:ext cx="71628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LocatorsLogin.MESAJ_ERROR_LOGIN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LocatorsLogin.SUBMIT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7" y="1441278"/>
            <a:ext cx="3727939" cy="30162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FD06AA-D40B-CD02-C009-F7DF8B79C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5078" y="1441277"/>
            <a:ext cx="7069014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463" y="1391924"/>
            <a:ext cx="4994030" cy="5196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html-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testRunner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website-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https://medtinker.ro/’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S-a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urmatoarele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contact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asteptarii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sunt Pass. 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ca, se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 cu email invalid.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ca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zadar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raspunsul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8492" y="1391924"/>
            <a:ext cx="672904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30585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31257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test_5_creare_cont_fara_acceptare_acord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453660"/>
            <a:ext cx="10615247" cy="2485293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pentru timpul acordat</a:t>
            </a:r>
            <a:br>
              <a:rPr lang="it-IT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it-IT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it-IT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lang="it-IT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it-IT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 paginii web ‘https://medtinker.ro/’</a:t>
            </a:r>
            <a:endParaRPr lang="it-IT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5122985"/>
            <a:ext cx="10216663" cy="13080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2813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sunt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ca,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528109"/>
            <a:ext cx="3669322" cy="50167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2D4A20-DF9A-BA3E-A986-286835EB1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677" y="1528108"/>
            <a:ext cx="7197969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ALEGE_SUBIECT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SUBIECT_ALES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'//*[@id="ff_1_subject"]/option[3]'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'//*[@id="ff_1_message"]'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'//*[@id="terms-n-condition_4029fa0c236f5a979f073a0f46083f50"]'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'//*[@id="gdpr-agreement_5025509a8316f47defcc616e613f3929"]'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'//*[@id="fluentform_1"]/fieldset/div[7]/button'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'//*[@id="fluentform_1_success"]/p'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'//*[@id="ff_4_names_first_name_"]'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454830"/>
            <a:ext cx="3921368" cy="51398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blocked din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cauza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primirea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success.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 = Failed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2 = Pass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0AC40-5B0E-84CD-3E69-EC6B731FC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1292" y="1454830"/>
            <a:ext cx="7221416" cy="51398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LocatorsCeMerita.RUBRICA_SOCIAL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'Emil'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Testul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1 nu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poate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fi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finalizat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capat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ca  nu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afiseaza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mesajul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eroare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LocatorsCeMerita.RUBRICA_SOCIAL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mesaj_de_succes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).text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mesaj_de_succes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1615508"/>
            <a:ext cx="3751089" cy="3016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F878E1-A276-2FBF-53FC-03F16FD0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0954" y="1615508"/>
            <a:ext cx="7151077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LocatorsContact.ALEGE_SUBIECT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LocatorsContact.SUBIECT_ALES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un bug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Mulțumim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vom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contacta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cât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curând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posibil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359459"/>
            <a:ext cx="3684710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acordul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folosirii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4B732E-794C-C735-5C91-82B2F68E0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8892" y="1359458"/>
            <a:ext cx="733688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LocatorsCreareCont.BIFARE_ACCORD_CREARE_CONT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mesaj_error_acord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(*LocatorsCreareCont.MESAJ_ERROR_INREGISTRARE_1).text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mesaj_error_acord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Trebuie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îți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exprimi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acordul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proceda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test_4_creare_cont_fara_acceptare_acord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LocatorsCreareCont.BIFARE_TERM_COND_CREARE_CONT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is_displayed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5332</Words>
  <Application>Microsoft Office PowerPoint</Application>
  <PresentationFormat>Grand écran</PresentationFormat>
  <Paragraphs>120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PROIECT FINAL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    Testarea paginii web ‘https://medtinker.ro/’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23</cp:revision>
  <dcterms:created xsi:type="dcterms:W3CDTF">2020-03-05T14:05:40Z</dcterms:created>
  <dcterms:modified xsi:type="dcterms:W3CDTF">2023-05-27T04:43:40Z</dcterms:modified>
</cp:coreProperties>
</file>