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37" autoAdjust="0"/>
  </p:normalViewPr>
  <p:slideViewPr>
    <p:cSldViewPr snapToGrid="0">
      <p:cViewPr>
        <p:scale>
          <a:sx n="80" d="100"/>
          <a:sy n="80" d="100"/>
        </p:scale>
        <p:origin x="9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1843730"/>
            <a:ext cx="7772400" cy="2093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FRAMEWORK DE 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 AUTOMATA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3" y="1473547"/>
            <a:ext cx="3284621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6D5353-FA19-3E4E-97C8-A8E3C7F74C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3400" y="1473547"/>
            <a:ext cx="754781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EC.visibility_of_element_located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(LocatorsInregistrare.MESAJ_ERROR_INREGISTRARE_3))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(*LocatorsInregistrare.MESAJ_ERROR_INREGISTRARE_3).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'Please accept the Terms and Conditions to proceed.'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(*LocatorsInregistrare.MESAJ_ERROR_INREGISTRARE_4).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username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(*LocatorsInregistrare.MESAJ_ERROR_INREGISTRARE_5).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 account is already registered with your email address.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521728"/>
            <a:ext cx="3031958" cy="4794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intalnim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noastra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F3052A-A79E-0050-1C45-11B247FE4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9021" y="1521728"/>
            <a:ext cx="7606117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test1 -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intram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pe site,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indetificam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elementele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de tip email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inseram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valori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Apoi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dam click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pe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butonul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'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verificam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ca: 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returneaza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eroarea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corecta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LocatorsLoginPage.MESAJ_ERROR_LOGIN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'Nu ai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introdus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corectă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LocatorsLoginPage.MESAJ_BUN_VENIT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is_displayed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8" y="1484923"/>
            <a:ext cx="3270740" cy="449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2D2D7C-833D-EDCF-46D8-D86146861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35117" y="1484923"/>
            <a:ext cx="7676148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LocatorsSearch.CLICK_BARRE_SEARCH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LocatorsSearch.CLICK_BARRE_SEARCH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LocatorsSearch.RESULTS_NUMBER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'4 results'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pass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f'error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sunt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multe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663" y="1446239"/>
            <a:ext cx="3206569" cy="45367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html-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’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989" y="1446238"/>
            <a:ext cx="7735379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174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74921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test_4_creare_cont_cu_email_fara_aron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258798"/>
            <a:ext cx="5581893" cy="2031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050394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o zona de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e o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unde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bifurcheaza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: if -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indeplinita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scrisa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in if,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ruleaza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aici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;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nu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ruleaza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else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sunt: list - au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dublicate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ex:[1, 2, 3, 2]; set -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ex:(1, 2, 3, 3)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Obiectul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230923"/>
            <a:ext cx="10515600" cy="54746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endParaRPr lang="en-US" sz="12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endParaRPr lang="en-US" sz="12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folosi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copiem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repositorul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localul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nostru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folderul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nostru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Git Bash Here,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‘git clone </a:t>
            </a:r>
            <a:r>
              <a:rPr lang="en-US" sz="1200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hlinkClick r:id="rId3"/>
              </a:rPr>
              <a:t>Test_Website_medtinker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clonat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putem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suite_de_teste_medtinker_ro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un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html,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320482"/>
            <a:ext cx="3329354" cy="5324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2CC8D0-7F89-2F06-5362-B4D33B77E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96509" y="1320482"/>
            <a:ext cx="7702060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locators login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EMAIL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-user-login'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PASSWORD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-user-password'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AUTENTIFICARE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-login-submit'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MESAJ_ERROR_LOGIN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By.CLASS_NAME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-form-validation-container'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MESAJ_BUN_VENIT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'//*[@id="gamipress-rank-2376"]/div[2]/div/p[1]'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INREGISTRARE_PAGINA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'//*[@id="menu-item-18379"]/a/span'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prenumele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USERNAME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'//input[@placeholder="Alege username-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dorit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EMAIL_CREARE_CONT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'//input[@placeholder="Scrie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adresa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ta de email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principală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PWD_CREARE_CONT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'//input[@placeholder="Alege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sigură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BIFARE_TERMENI_CONDITII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'//span[@class="checkbox-label"]'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INREGISTRARE_CONT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'//span[@class="elementor-button-text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-registration-submit"]'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MESAJ_ERROR_INREGISTRARE_1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'//span[contains(text(),"Enter valid Email!")]'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MESAJ_ERROR_INREGISTRARE_2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'//span[contains(text(),"This Field is required!")]'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MESAJ_ERROR_INREGISTRARE_3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MESAJ_ERROR_INREGISTRARE_4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'//span[@class="uael-register-error"][normalize-space()="This username is 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                                    'already registered. Please choose another one."]'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MESAJ_ERROR_INREGISTRARE_5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'//span[@class="uael-register-error"][normalize-space()="An account is 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                                    'already registered with your email address. Please choose another one."]'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'//*[@id="menu-item-18453"]/a/i'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271587"/>
            <a:ext cx="3368842" cy="5189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email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duce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399D77-CEE4-BBF8-D117-55610F3CB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7147" y="1315659"/>
            <a:ext cx="7796464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EC.presence_of_element_located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2" y="1521728"/>
            <a:ext cx="3397238" cy="347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FA6BA8-6310-F1C6-68A1-EE9D3D91F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3400" y="1521728"/>
            <a:ext cx="740312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reusit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treaba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regulă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204912"/>
            <a:ext cx="3318209" cy="5478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‘INREGISTRARE’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D4691F-14D5-C5B7-B4B9-A0456E6E7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9021" y="1295356"/>
            <a:ext cx="7836569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test_4_creare_cont_cu_email_fara_aron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'Enter valid Email!'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Field is required!'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5215</Words>
  <Application>Microsoft Office PowerPoint</Application>
  <PresentationFormat>Grand écran</PresentationFormat>
  <Paragraphs>120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FRAMEWORK DE  TESTAREA AUTOMATA 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8</cp:revision>
  <dcterms:created xsi:type="dcterms:W3CDTF">2020-03-05T14:05:40Z</dcterms:created>
  <dcterms:modified xsi:type="dcterms:W3CDTF">2023-05-09T04:48:18Z</dcterms:modified>
</cp:coreProperties>
</file>