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B765-A174-0CBF-3A53-8833230C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F68C8-8AB0-9957-C2BB-97181B34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74C7-E397-1D16-1453-6D399FD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361F-E254-ACEE-5F20-EAE18149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416E-72A1-1AEE-E441-DBA10FC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7814-F280-4D21-75BA-74B8EFA1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31CB-5D70-86CB-0800-FC413A82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CB60-E37D-00BA-0548-84ABC67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6AEF-6FAE-81FC-6E18-72107166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9E5C-7916-0D7C-125A-A6097F93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1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49868-A1A3-FE42-652D-A830FA9E2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AFA9E-A936-B204-6311-7932F759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44D8-169F-9BEE-A024-E40DEF79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35DF-0D3C-B606-BD11-9534253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25F8-743C-37AE-1EB6-1E731EA7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0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0919-7690-00D0-5B5E-15B9BAB6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C300-963F-15DE-D05B-C1F3CB66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F22F-E27C-7ACF-35EF-0BF5E2A6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8348-8BCF-F863-2AC6-31FE3238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C4C2-E84C-51C9-11DF-14756DF1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6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24F5-2731-4006-92DB-7AEF1536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A806-7D27-0FEE-22C7-868FD547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DA3D-9593-D759-5AE5-33DA030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6421-069C-FFD1-B4E1-DB637349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7103-4F88-6BC1-714D-A21AB803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0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2514-BC7A-25ED-E1F8-386E0108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E654-DCEC-05C1-7853-26E0C80F2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C76A-F468-5027-31A6-5F4B905C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0467-B7AB-6B04-7BCD-9A2A0337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5AB7-ED75-6E5F-5C3F-4CB2247E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390F-336F-4B54-093C-CE291FEE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FC3C-9796-6BAF-685A-EBC96CC0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F4936-9CF0-C781-51F5-BB74C906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CF05-E3D5-FAF1-5C1B-C4A763D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6F1CC-87AC-385C-5F26-E80C1F02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00DD2-C9D6-4CC7-2510-D9D7D245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4A87A-753D-A7C5-EE19-43617699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26D97-442A-2A23-F0BE-23922A4E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AC3E-E17B-CF5A-56F9-A9CFDB9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A1CF-0EEC-4277-2B9E-6C8BE0B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5575A-43AE-B7E7-A736-3ABA4DF2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F011-1FE2-9816-FA5F-D66A95E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3E27A-7BC5-55FA-18AB-07168CAE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FD592-E080-1FDF-B863-BEC03D00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C668F-0565-80C0-7419-B8FBA17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257E-21AB-2C06-2AC7-A39E87FF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5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1605-CE11-04AC-B838-41FA92D6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D130-46CE-A9D5-75D6-70D83DA9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CC861-9717-B30C-533E-2F778925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9DED-17B6-024A-B140-118F1F8F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0487F-AB60-40CD-39AD-0D760B36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1A19-4881-30D1-A6F0-7DB8C6A8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3DA8-C442-2BB3-78B4-82A23D3F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D3F5-5F21-4EC4-DE33-FC2D0B17D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0A33B-43D5-4526-5AAB-99ED0D74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A817-8E60-0357-CBF2-7D4A6178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5B21-C72E-96EF-66D9-C3607E8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98BBA-F35C-B36A-FCC7-22EA67CF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F27A1-97E6-B27C-84C1-83EC8E2C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E7DAC-901F-B552-DF3B-286FB9C7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D243-2B15-8CEF-C93D-9973377F5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AF4F-8A4C-4CE5-9C8D-A3D88652EDF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3D84-80E4-B63D-3D90-7328AB0F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1E71-06D8-2680-DDC0-80B94000B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79056-8685-4B32-BA09-DDC334615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A469EB-D0E6-FCEB-41B3-F4725B0F552C}"/>
              </a:ext>
            </a:extLst>
          </p:cNvPr>
          <p:cNvSpPr/>
          <p:nvPr/>
        </p:nvSpPr>
        <p:spPr>
          <a:xfrm>
            <a:off x="3272114" y="1479176"/>
            <a:ext cx="1004047" cy="896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64C2D-DE5A-C941-FC1A-40EE83B52C98}"/>
              </a:ext>
            </a:extLst>
          </p:cNvPr>
          <p:cNvSpPr txBox="1"/>
          <p:nvPr/>
        </p:nvSpPr>
        <p:spPr>
          <a:xfrm>
            <a:off x="537880" y="174274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baseObject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08538-F047-CAA7-1572-B3A2707BDC71}"/>
              </a:ext>
            </a:extLst>
          </p:cNvPr>
          <p:cNvSpPr txBox="1"/>
          <p:nvPr/>
        </p:nvSpPr>
        <p:spPr>
          <a:xfrm>
            <a:off x="1846551" y="1742745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CDDA8-87E2-4BE7-43BB-87E4C104A700}"/>
              </a:ext>
            </a:extLst>
          </p:cNvPr>
          <p:cNvSpPr/>
          <p:nvPr/>
        </p:nvSpPr>
        <p:spPr>
          <a:xfrm>
            <a:off x="3272114" y="3236257"/>
            <a:ext cx="1004047" cy="173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67B0B-C3E2-938D-AFEA-750077CAA937}"/>
              </a:ext>
            </a:extLst>
          </p:cNvPr>
          <p:cNvSpPr txBox="1"/>
          <p:nvPr/>
        </p:nvSpPr>
        <p:spPr>
          <a:xfrm>
            <a:off x="537880" y="3948061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derivedObject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57302-CDCE-8A59-529C-2A59450F2FDD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272114" y="4105834"/>
            <a:ext cx="1004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7BACA0-C04E-E168-CA97-1C8C077A3CFC}"/>
              </a:ext>
            </a:extLst>
          </p:cNvPr>
          <p:cNvSpPr txBox="1"/>
          <p:nvPr/>
        </p:nvSpPr>
        <p:spPr>
          <a:xfrm>
            <a:off x="1909303" y="3500717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4D514-822B-042F-4AAA-984E421887FC}"/>
              </a:ext>
            </a:extLst>
          </p:cNvPr>
          <p:cNvSpPr txBox="1"/>
          <p:nvPr/>
        </p:nvSpPr>
        <p:spPr>
          <a:xfrm>
            <a:off x="1574682" y="439540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CC021-56E3-8BBE-A120-448EE5470D86}"/>
              </a:ext>
            </a:extLst>
          </p:cNvPr>
          <p:cNvSpPr txBox="1"/>
          <p:nvPr/>
        </p:nvSpPr>
        <p:spPr>
          <a:xfrm>
            <a:off x="3527850" y="351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9E125-C890-5106-D655-37CCED0567CC}"/>
              </a:ext>
            </a:extLst>
          </p:cNvPr>
          <p:cNvSpPr txBox="1"/>
          <p:nvPr/>
        </p:nvSpPr>
        <p:spPr>
          <a:xfrm>
            <a:off x="3527850" y="43173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24DE8-746B-BB6D-44E8-CFB7EA0EBF24}"/>
              </a:ext>
            </a:extLst>
          </p:cNvPr>
          <p:cNvSpPr txBox="1"/>
          <p:nvPr/>
        </p:nvSpPr>
        <p:spPr>
          <a:xfrm>
            <a:off x="3506275" y="2463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6963E-0273-1295-A222-55E1ED481D69}"/>
              </a:ext>
            </a:extLst>
          </p:cNvPr>
          <p:cNvSpPr txBox="1"/>
          <p:nvPr/>
        </p:nvSpPr>
        <p:spPr>
          <a:xfrm>
            <a:off x="3469340" y="50023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201C6-1718-28AE-9291-AE37CD93FAE9}"/>
              </a:ext>
            </a:extLst>
          </p:cNvPr>
          <p:cNvSpPr/>
          <p:nvPr/>
        </p:nvSpPr>
        <p:spPr>
          <a:xfrm>
            <a:off x="6696635" y="1927411"/>
            <a:ext cx="779930" cy="448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E1BDB-EEE5-7CAB-9800-2CA650968754}"/>
              </a:ext>
            </a:extLst>
          </p:cNvPr>
          <p:cNvSpPr txBox="1"/>
          <p:nvPr/>
        </p:nvSpPr>
        <p:spPr>
          <a:xfrm>
            <a:off x="7611035" y="1943560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pbasePtr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E39EC1-29A9-EF3F-5DB2-C4E116B8EBD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276161" y="1479176"/>
            <a:ext cx="2467248" cy="246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439013-EA4F-F0A1-51DE-1BCFB118EE26}"/>
              </a:ext>
            </a:extLst>
          </p:cNvPr>
          <p:cNvSpPr txBox="1"/>
          <p:nvPr/>
        </p:nvSpPr>
        <p:spPr>
          <a:xfrm>
            <a:off x="9009529" y="2112077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pbasePtr</a:t>
            </a:r>
            <a:r>
              <a:rPr lang="en-IN" dirty="0"/>
              <a:t>-&gt;</a:t>
            </a:r>
            <a:r>
              <a:rPr lang="en-IN" dirty="0" err="1"/>
              <a:t>PrintBaseData</a:t>
            </a:r>
            <a:r>
              <a:rPr lang="en-IN" dirty="0"/>
              <a:t>();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745CA-732F-33AF-1D00-D2461B4D13E0}"/>
              </a:ext>
            </a:extLst>
          </p:cNvPr>
          <p:cNvSpPr/>
          <p:nvPr/>
        </p:nvSpPr>
        <p:spPr>
          <a:xfrm>
            <a:off x="6743409" y="3724389"/>
            <a:ext cx="779930" cy="448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F1F5A4-1794-529F-DF01-A6C0ED1B877B}"/>
              </a:ext>
            </a:extLst>
          </p:cNvPr>
          <p:cNvSpPr txBox="1"/>
          <p:nvPr/>
        </p:nvSpPr>
        <p:spPr>
          <a:xfrm>
            <a:off x="7611035" y="3721239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pderivedPtr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D86F4-09EF-E0CF-690C-F62A75A8DAAE}"/>
              </a:ext>
            </a:extLst>
          </p:cNvPr>
          <p:cNvSpPr txBox="1"/>
          <p:nvPr/>
        </p:nvSpPr>
        <p:spPr>
          <a:xfrm>
            <a:off x="7243482" y="4686725"/>
            <a:ext cx="491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pderivedPtr</a:t>
            </a:r>
            <a:r>
              <a:rPr lang="en-IN" dirty="0"/>
              <a:t>-&gt;</a:t>
            </a:r>
            <a:r>
              <a:rPr lang="en-IN" dirty="0" err="1"/>
              <a:t>PrintBaseData</a:t>
            </a:r>
            <a:r>
              <a:rPr lang="en-IN" dirty="0"/>
              <a:t>(); - </a:t>
            </a:r>
            <a:r>
              <a:rPr lang="en-IN" dirty="0" err="1"/>
              <a:t>m_baseData</a:t>
            </a:r>
            <a:endParaRPr lang="en-IN" dirty="0"/>
          </a:p>
          <a:p>
            <a:r>
              <a:rPr lang="en-IN" dirty="0" err="1"/>
              <a:t>pderivedPtr</a:t>
            </a:r>
            <a:r>
              <a:rPr lang="en-IN" dirty="0"/>
              <a:t>-&gt;</a:t>
            </a:r>
            <a:r>
              <a:rPr lang="en-IN" dirty="0" err="1"/>
              <a:t>PrintDerivedData</a:t>
            </a:r>
            <a:r>
              <a:rPr lang="en-IN" dirty="0"/>
              <a:t>(); - </a:t>
            </a:r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51686-7818-0FEB-B318-15DA91283548}"/>
              </a:ext>
            </a:extLst>
          </p:cNvPr>
          <p:cNvSpPr txBox="1"/>
          <p:nvPr/>
        </p:nvSpPr>
        <p:spPr>
          <a:xfrm>
            <a:off x="2689412" y="5898776"/>
            <a:ext cx="29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pderivedPtr</a:t>
            </a:r>
            <a:r>
              <a:rPr lang="en-IN" dirty="0"/>
              <a:t> = &amp;</a:t>
            </a:r>
            <a:r>
              <a:rPr lang="en-IN" dirty="0" err="1"/>
              <a:t>derivedObject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6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783F3-9270-DFDF-17E1-3FD13E5F18F5}"/>
              </a:ext>
            </a:extLst>
          </p:cNvPr>
          <p:cNvSpPr/>
          <p:nvPr/>
        </p:nvSpPr>
        <p:spPr>
          <a:xfrm>
            <a:off x="4961963" y="1174375"/>
            <a:ext cx="1712259" cy="923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1171C-F026-759B-5E68-802BED00C5A6}"/>
              </a:ext>
            </a:extLst>
          </p:cNvPr>
          <p:cNvSpPr/>
          <p:nvPr/>
        </p:nvSpPr>
        <p:spPr>
          <a:xfrm>
            <a:off x="1909481" y="3836895"/>
            <a:ext cx="1712259" cy="923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Derived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AE19931-DF4B-DD61-AD43-31A705DD68F6}"/>
              </a:ext>
            </a:extLst>
          </p:cNvPr>
          <p:cNvSpPr/>
          <p:nvPr/>
        </p:nvSpPr>
        <p:spPr>
          <a:xfrm>
            <a:off x="5600697" y="2097740"/>
            <a:ext cx="434790" cy="466165"/>
          </a:xfrm>
          <a:prstGeom prst="triangle">
            <a:avLst>
              <a:gd name="adj" fmla="val 541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4C3C4-5389-89B1-50C7-D5E29906CDDF}"/>
              </a:ext>
            </a:extLst>
          </p:cNvPr>
          <p:cNvCxnSpPr>
            <a:cxnSpLocks/>
          </p:cNvCxnSpPr>
          <p:nvPr/>
        </p:nvCxnSpPr>
        <p:spPr>
          <a:xfrm>
            <a:off x="2765610" y="3128682"/>
            <a:ext cx="0" cy="8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19B0443-42DB-4802-8777-D0010BE51C87}"/>
              </a:ext>
            </a:extLst>
          </p:cNvPr>
          <p:cNvSpPr/>
          <p:nvPr/>
        </p:nvSpPr>
        <p:spPr>
          <a:xfrm>
            <a:off x="4105834" y="3836894"/>
            <a:ext cx="1712259" cy="923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C49EC-7F7F-DBF8-EA40-82D5E01733FC}"/>
              </a:ext>
            </a:extLst>
          </p:cNvPr>
          <p:cNvSpPr/>
          <p:nvPr/>
        </p:nvSpPr>
        <p:spPr>
          <a:xfrm>
            <a:off x="6096000" y="3836893"/>
            <a:ext cx="1712259" cy="923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Derived3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023A-2465-62B4-B21D-3C7B2FDECB3C}"/>
              </a:ext>
            </a:extLst>
          </p:cNvPr>
          <p:cNvSpPr/>
          <p:nvPr/>
        </p:nvSpPr>
        <p:spPr>
          <a:xfrm>
            <a:off x="8166847" y="3836893"/>
            <a:ext cx="1712259" cy="923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Derived4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53D6FF-A353-8FFA-BA56-AC5E438AE6FD}"/>
              </a:ext>
            </a:extLst>
          </p:cNvPr>
          <p:cNvCxnSpPr/>
          <p:nvPr/>
        </p:nvCxnSpPr>
        <p:spPr>
          <a:xfrm>
            <a:off x="2765610" y="3128682"/>
            <a:ext cx="63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6C8471-15E2-1279-B6DE-D586F130F72F}"/>
              </a:ext>
            </a:extLst>
          </p:cNvPr>
          <p:cNvCxnSpPr/>
          <p:nvPr/>
        </p:nvCxnSpPr>
        <p:spPr>
          <a:xfrm>
            <a:off x="9161929" y="3128682"/>
            <a:ext cx="0" cy="8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972431-5736-B8E4-EFBC-6CA12870F51C}"/>
              </a:ext>
            </a:extLst>
          </p:cNvPr>
          <p:cNvCxnSpPr>
            <a:endCxn id="8" idx="0"/>
          </p:cNvCxnSpPr>
          <p:nvPr/>
        </p:nvCxnSpPr>
        <p:spPr>
          <a:xfrm>
            <a:off x="4961963" y="3128682"/>
            <a:ext cx="1" cy="70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AECA27-B5D0-B49C-F3DD-2944F9F75CE8}"/>
              </a:ext>
            </a:extLst>
          </p:cNvPr>
          <p:cNvCxnSpPr>
            <a:endCxn id="9" idx="0"/>
          </p:cNvCxnSpPr>
          <p:nvPr/>
        </p:nvCxnSpPr>
        <p:spPr>
          <a:xfrm>
            <a:off x="6952129" y="3128682"/>
            <a:ext cx="1" cy="70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3E4033-ACBB-E545-4DB0-A6F1621080D8}"/>
              </a:ext>
            </a:extLst>
          </p:cNvPr>
          <p:cNvCxnSpPr>
            <a:stCxn id="4" idx="3"/>
          </p:cNvCxnSpPr>
          <p:nvPr/>
        </p:nvCxnSpPr>
        <p:spPr>
          <a:xfrm flipH="1">
            <a:off x="5818092" y="2563905"/>
            <a:ext cx="17931" cy="56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AFB502-DBF9-A9DB-BBE4-DC22F2E5ED33}"/>
              </a:ext>
            </a:extLst>
          </p:cNvPr>
          <p:cNvSpPr txBox="1"/>
          <p:nvPr/>
        </p:nvSpPr>
        <p:spPr>
          <a:xfrm>
            <a:off x="6849035" y="1636057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basePtr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24C33-B6BA-12DE-FD18-594370B1A698}"/>
              </a:ext>
            </a:extLst>
          </p:cNvPr>
          <p:cNvSpPr txBox="1"/>
          <p:nvPr/>
        </p:nvSpPr>
        <p:spPr>
          <a:xfrm>
            <a:off x="2792505" y="50560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5C5BD-7B1A-1FB7-3389-7325084F5F3D}"/>
              </a:ext>
            </a:extLst>
          </p:cNvPr>
          <p:cNvSpPr txBox="1"/>
          <p:nvPr/>
        </p:nvSpPr>
        <p:spPr>
          <a:xfrm>
            <a:off x="4961963" y="5240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A4E13-851F-C44C-7631-EB192F750C56}"/>
              </a:ext>
            </a:extLst>
          </p:cNvPr>
          <p:cNvSpPr txBox="1"/>
          <p:nvPr/>
        </p:nvSpPr>
        <p:spPr>
          <a:xfrm>
            <a:off x="6849035" y="52407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8AB97-58C2-BA00-A8F2-A200D94CCAC2}"/>
              </a:ext>
            </a:extLst>
          </p:cNvPr>
          <p:cNvSpPr txBox="1"/>
          <p:nvPr/>
        </p:nvSpPr>
        <p:spPr>
          <a:xfrm>
            <a:off x="4464424" y="2259106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8A23A-3D24-C140-ABD9-4BE1220F2B85}"/>
              </a:ext>
            </a:extLst>
          </p:cNvPr>
          <p:cNvSpPr txBox="1"/>
          <p:nvPr/>
        </p:nvSpPr>
        <p:spPr>
          <a:xfrm>
            <a:off x="1810871" y="4781780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21CF8-08CE-73D4-5F39-7221A65657ED}"/>
              </a:ext>
            </a:extLst>
          </p:cNvPr>
          <p:cNvSpPr txBox="1"/>
          <p:nvPr/>
        </p:nvSpPr>
        <p:spPr>
          <a:xfrm>
            <a:off x="4147927" y="4788946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798A9-EFBD-8004-C7EB-3F029C19665B}"/>
              </a:ext>
            </a:extLst>
          </p:cNvPr>
          <p:cNvSpPr txBox="1"/>
          <p:nvPr/>
        </p:nvSpPr>
        <p:spPr>
          <a:xfrm>
            <a:off x="6216041" y="4810450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FB978-B8BA-6278-AE8E-6CE8643CBBBA}"/>
              </a:ext>
            </a:extLst>
          </p:cNvPr>
          <p:cNvSpPr txBox="1"/>
          <p:nvPr/>
        </p:nvSpPr>
        <p:spPr>
          <a:xfrm>
            <a:off x="555812" y="869576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basePtr</a:t>
            </a:r>
            <a:r>
              <a:rPr lang="en-IN" dirty="0"/>
              <a:t> = &amp;c;</a:t>
            </a:r>
          </a:p>
          <a:p>
            <a:r>
              <a:rPr lang="en-IN" dirty="0" err="1"/>
              <a:t>basePtr</a:t>
            </a:r>
            <a:r>
              <a:rPr lang="en-IN" dirty="0"/>
              <a:t>-&gt;Print(); -&gt; calls Base::Print()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B80567-6EBC-ADC7-53E1-6B208BD2B07D}"/>
              </a:ext>
            </a:extLst>
          </p:cNvPr>
          <p:cNvSpPr txBox="1"/>
          <p:nvPr/>
        </p:nvSpPr>
        <p:spPr>
          <a:xfrm>
            <a:off x="380999" y="2097740"/>
            <a:ext cx="2171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 f(Base* </a:t>
            </a:r>
            <a:r>
              <a:rPr lang="en-IN" dirty="0" err="1"/>
              <a:t>basePtr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</a:t>
            </a:r>
            <a:r>
              <a:rPr lang="en-IN" dirty="0" err="1"/>
              <a:t>basePtr</a:t>
            </a:r>
            <a:r>
              <a:rPr lang="en-IN" dirty="0"/>
              <a:t>-&gt;Print();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F(&amp;a)</a:t>
            </a:r>
          </a:p>
          <a:p>
            <a:r>
              <a:rPr lang="en-IN" dirty="0"/>
              <a:t>F(&amp;b)</a:t>
            </a:r>
          </a:p>
          <a:p>
            <a:r>
              <a:rPr lang="en-IN" dirty="0"/>
              <a:t>F(&amp;c);</a:t>
            </a:r>
          </a:p>
        </p:txBody>
      </p:sp>
    </p:spTree>
    <p:extLst>
      <p:ext uri="{BB962C8B-B14F-4D97-AF65-F5344CB8AC3E}">
        <p14:creationId xmlns:p14="http://schemas.microsoft.com/office/powerpoint/2010/main" val="33288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D11F2-241B-5926-40F7-75599D1C4719}"/>
              </a:ext>
            </a:extLst>
          </p:cNvPr>
          <p:cNvSpPr/>
          <p:nvPr/>
        </p:nvSpPr>
        <p:spPr>
          <a:xfrm>
            <a:off x="8512631" y="186612"/>
            <a:ext cx="1063689" cy="92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8B861-126C-5672-D8A5-BF1A4C3E2A0C}"/>
              </a:ext>
            </a:extLst>
          </p:cNvPr>
          <p:cNvSpPr txBox="1"/>
          <p:nvPr/>
        </p:nvSpPr>
        <p:spPr>
          <a:xfrm>
            <a:off x="6096000" y="46381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baseObj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4DC2-15DD-5758-5D24-5FA2E8ADE373}"/>
              </a:ext>
            </a:extLst>
          </p:cNvPr>
          <p:cNvSpPr txBox="1"/>
          <p:nvPr/>
        </p:nvSpPr>
        <p:spPr>
          <a:xfrm>
            <a:off x="7100798" y="463812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0468D-AB8B-7088-FACA-1C8E18D0FEEF}"/>
              </a:ext>
            </a:extLst>
          </p:cNvPr>
          <p:cNvSpPr/>
          <p:nvPr/>
        </p:nvSpPr>
        <p:spPr>
          <a:xfrm>
            <a:off x="8512631" y="1315616"/>
            <a:ext cx="1063689" cy="92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9373-C919-7917-1F73-4739B7C02CB4}"/>
              </a:ext>
            </a:extLst>
          </p:cNvPr>
          <p:cNvSpPr txBox="1"/>
          <p:nvPr/>
        </p:nvSpPr>
        <p:spPr>
          <a:xfrm>
            <a:off x="6096000" y="159281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baseObj2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CA08A-7B77-459E-6798-3C893F4BE64C}"/>
              </a:ext>
            </a:extLst>
          </p:cNvPr>
          <p:cNvSpPr txBox="1"/>
          <p:nvPr/>
        </p:nvSpPr>
        <p:spPr>
          <a:xfrm>
            <a:off x="7100798" y="1592816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55DD5-C052-0926-88A4-AB264968F47D}"/>
              </a:ext>
            </a:extLst>
          </p:cNvPr>
          <p:cNvSpPr/>
          <p:nvPr/>
        </p:nvSpPr>
        <p:spPr>
          <a:xfrm>
            <a:off x="8512631" y="2444620"/>
            <a:ext cx="1063689" cy="15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9FCCF-A905-9FE2-6751-0A70E9AF7DD2}"/>
              </a:ext>
            </a:extLst>
          </p:cNvPr>
          <p:cNvSpPr txBox="1"/>
          <p:nvPr/>
        </p:nvSpPr>
        <p:spPr>
          <a:xfrm>
            <a:off x="5606158" y="3195734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derivedObj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690F4B-5C44-441A-FA26-343430185398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8512631" y="3195735"/>
            <a:ext cx="1063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F070D5-612C-791C-C125-E2A5E363F81A}"/>
              </a:ext>
            </a:extLst>
          </p:cNvPr>
          <p:cNvSpPr txBox="1"/>
          <p:nvPr/>
        </p:nvSpPr>
        <p:spPr>
          <a:xfrm>
            <a:off x="7100798" y="2721820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2AB6B-8147-9A22-FC46-AFABBBCA4683}"/>
              </a:ext>
            </a:extLst>
          </p:cNvPr>
          <p:cNvSpPr txBox="1"/>
          <p:nvPr/>
        </p:nvSpPr>
        <p:spPr>
          <a:xfrm>
            <a:off x="6828929" y="3481492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2E957-9CD7-B9E6-B207-94C24A5A559E}"/>
              </a:ext>
            </a:extLst>
          </p:cNvPr>
          <p:cNvSpPr/>
          <p:nvPr/>
        </p:nvSpPr>
        <p:spPr>
          <a:xfrm>
            <a:off x="8512631" y="4136582"/>
            <a:ext cx="1063689" cy="15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E69FD-614F-EA93-A8EF-010C3C23B40A}"/>
              </a:ext>
            </a:extLst>
          </p:cNvPr>
          <p:cNvSpPr txBox="1"/>
          <p:nvPr/>
        </p:nvSpPr>
        <p:spPr>
          <a:xfrm>
            <a:off x="5606158" y="4887696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derivedObj2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44ABCF-890F-7413-73B0-79E04903DCA0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8512631" y="4887697"/>
            <a:ext cx="1063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57FB56-93DB-4C41-B351-611A7406D938}"/>
              </a:ext>
            </a:extLst>
          </p:cNvPr>
          <p:cNvSpPr txBox="1"/>
          <p:nvPr/>
        </p:nvSpPr>
        <p:spPr>
          <a:xfrm>
            <a:off x="7100798" y="4413782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B877B-DC45-5C3E-0F4A-226959221829}"/>
              </a:ext>
            </a:extLst>
          </p:cNvPr>
          <p:cNvSpPr txBox="1"/>
          <p:nvPr/>
        </p:nvSpPr>
        <p:spPr>
          <a:xfrm>
            <a:off x="6828929" y="5173454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10D53-F27C-8E97-F64E-8A2E63088987}"/>
              </a:ext>
            </a:extLst>
          </p:cNvPr>
          <p:cNvSpPr txBox="1"/>
          <p:nvPr/>
        </p:nvSpPr>
        <p:spPr>
          <a:xfrm>
            <a:off x="8835123" y="2617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A6F2F-D7A9-C3BF-9B7A-8E12D5E75D54}"/>
              </a:ext>
            </a:extLst>
          </p:cNvPr>
          <p:cNvSpPr txBox="1"/>
          <p:nvPr/>
        </p:nvSpPr>
        <p:spPr>
          <a:xfrm>
            <a:off x="8791057" y="3367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64D1C-2FCB-53D2-30D4-3EA1353AC4AB}"/>
              </a:ext>
            </a:extLst>
          </p:cNvPr>
          <p:cNvSpPr txBox="1"/>
          <p:nvPr/>
        </p:nvSpPr>
        <p:spPr>
          <a:xfrm>
            <a:off x="8718103" y="43286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EE1B5-7029-FF73-E9DD-3EE06ECEC0AE}"/>
              </a:ext>
            </a:extLst>
          </p:cNvPr>
          <p:cNvSpPr txBox="1"/>
          <p:nvPr/>
        </p:nvSpPr>
        <p:spPr>
          <a:xfrm>
            <a:off x="8732547" y="4988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8673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8905CC-9578-7B5F-4F5D-4D31CDC9BF1A}"/>
              </a:ext>
            </a:extLst>
          </p:cNvPr>
          <p:cNvSpPr/>
          <p:nvPr/>
        </p:nvSpPr>
        <p:spPr>
          <a:xfrm>
            <a:off x="6559421" y="1091681"/>
            <a:ext cx="1073021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F3CE53-F7E2-B238-103A-43AACA88BC2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559421" y="1777481"/>
            <a:ext cx="107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D8CA1A-404B-1132-DC21-202C79B03228}"/>
              </a:ext>
            </a:extLst>
          </p:cNvPr>
          <p:cNvSpPr txBox="1"/>
          <p:nvPr/>
        </p:nvSpPr>
        <p:spPr>
          <a:xfrm>
            <a:off x="5570375" y="1229695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__</a:t>
            </a:r>
            <a:r>
              <a:rPr lang="en-IN" dirty="0" err="1"/>
              <a:t>vfptr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224C8-D17E-6D08-3DF6-096D9B90BB14}"/>
              </a:ext>
            </a:extLst>
          </p:cNvPr>
          <p:cNvSpPr txBox="1"/>
          <p:nvPr/>
        </p:nvSpPr>
        <p:spPr>
          <a:xfrm>
            <a:off x="5141633" y="1968759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E9DE7-433F-B08F-7DA0-BCB75F564E07}"/>
              </a:ext>
            </a:extLst>
          </p:cNvPr>
          <p:cNvSpPr txBox="1"/>
          <p:nvPr/>
        </p:nvSpPr>
        <p:spPr>
          <a:xfrm>
            <a:off x="4130880" y="15994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baseObj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434C8-3AD9-B396-4406-0F9E30C42094}"/>
              </a:ext>
            </a:extLst>
          </p:cNvPr>
          <p:cNvSpPr txBox="1"/>
          <p:nvPr/>
        </p:nvSpPr>
        <p:spPr>
          <a:xfrm>
            <a:off x="6945088" y="185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553E9-80DF-602F-33FF-0A92AF332919}"/>
              </a:ext>
            </a:extLst>
          </p:cNvPr>
          <p:cNvSpPr/>
          <p:nvPr/>
        </p:nvSpPr>
        <p:spPr>
          <a:xfrm>
            <a:off x="8860974" y="2302801"/>
            <a:ext cx="1455575" cy="121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A97F8-811D-0058-5A8B-12113BD38268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8860974" y="2911228"/>
            <a:ext cx="1455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D8B0D1-766A-87BC-5A34-240787FEAB3B}"/>
              </a:ext>
            </a:extLst>
          </p:cNvPr>
          <p:cNvSpPr txBox="1"/>
          <p:nvPr/>
        </p:nvSpPr>
        <p:spPr>
          <a:xfrm>
            <a:off x="8860974" y="2399794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&amp;Base::Greet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8BA4A-B35D-6182-AEF9-DC6EF223B4E3}"/>
              </a:ext>
            </a:extLst>
          </p:cNvPr>
          <p:cNvSpPr txBox="1"/>
          <p:nvPr/>
        </p:nvSpPr>
        <p:spPr>
          <a:xfrm>
            <a:off x="8910601" y="30367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&amp;Base::Print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66652-B4E2-233F-94B9-408E76B62B26}"/>
              </a:ext>
            </a:extLst>
          </p:cNvPr>
          <p:cNvSpPr txBox="1"/>
          <p:nvPr/>
        </p:nvSpPr>
        <p:spPr>
          <a:xfrm>
            <a:off x="9190951" y="19594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AFDC6-ACAB-6B72-5476-9175ADE9E5FA}"/>
              </a:ext>
            </a:extLst>
          </p:cNvPr>
          <p:cNvSpPr txBox="1"/>
          <p:nvPr/>
        </p:nvSpPr>
        <p:spPr>
          <a:xfrm>
            <a:off x="6769693" y="12127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8351B-4A7A-4249-D55E-3567D2A7B8D8}"/>
              </a:ext>
            </a:extLst>
          </p:cNvPr>
          <p:cNvCxnSpPr>
            <a:cxnSpLocks/>
          </p:cNvCxnSpPr>
          <p:nvPr/>
        </p:nvCxnSpPr>
        <p:spPr>
          <a:xfrm>
            <a:off x="7632442" y="1440303"/>
            <a:ext cx="1228160" cy="89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73694-D5C6-5854-767B-5C889ACBD6C1}"/>
              </a:ext>
            </a:extLst>
          </p:cNvPr>
          <p:cNvSpPr/>
          <p:nvPr/>
        </p:nvSpPr>
        <p:spPr>
          <a:xfrm>
            <a:off x="6559421" y="3071708"/>
            <a:ext cx="1073021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DB67C1-F34C-6907-B226-CF64E0B4742B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6559421" y="3757508"/>
            <a:ext cx="107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02CB3C-5817-8E68-3CF7-8B73AF45B4D1}"/>
              </a:ext>
            </a:extLst>
          </p:cNvPr>
          <p:cNvSpPr txBox="1"/>
          <p:nvPr/>
        </p:nvSpPr>
        <p:spPr>
          <a:xfrm>
            <a:off x="5570375" y="3209722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__</a:t>
            </a:r>
            <a:r>
              <a:rPr lang="en-IN" dirty="0" err="1"/>
              <a:t>vfptr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DF84E-CC07-893F-DD30-87045BAE72F2}"/>
              </a:ext>
            </a:extLst>
          </p:cNvPr>
          <p:cNvSpPr txBox="1"/>
          <p:nvPr/>
        </p:nvSpPr>
        <p:spPr>
          <a:xfrm>
            <a:off x="5141633" y="3948786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921EF-A5E6-453E-1888-F93F4F29D3C5}"/>
              </a:ext>
            </a:extLst>
          </p:cNvPr>
          <p:cNvSpPr txBox="1"/>
          <p:nvPr/>
        </p:nvSpPr>
        <p:spPr>
          <a:xfrm>
            <a:off x="4130880" y="357945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baseObj2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13411-C38E-EFBD-D73C-38FBE517B764}"/>
              </a:ext>
            </a:extLst>
          </p:cNvPr>
          <p:cNvSpPr txBox="1"/>
          <p:nvPr/>
        </p:nvSpPr>
        <p:spPr>
          <a:xfrm>
            <a:off x="6945088" y="3834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B5D2B-3C42-1ABF-42CB-958A2A14C262}"/>
              </a:ext>
            </a:extLst>
          </p:cNvPr>
          <p:cNvSpPr txBox="1"/>
          <p:nvPr/>
        </p:nvSpPr>
        <p:spPr>
          <a:xfrm>
            <a:off x="6769693" y="31928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5C5B8E-E03E-B4D0-8004-ADDE31C7707E}"/>
              </a:ext>
            </a:extLst>
          </p:cNvPr>
          <p:cNvCxnSpPr>
            <a:cxnSpLocks/>
          </p:cNvCxnSpPr>
          <p:nvPr/>
        </p:nvCxnSpPr>
        <p:spPr>
          <a:xfrm flipV="1">
            <a:off x="7632442" y="2338091"/>
            <a:ext cx="1228160" cy="10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0F3DEF4-8B3F-E4D5-01AC-0062AEB36B21}"/>
              </a:ext>
            </a:extLst>
          </p:cNvPr>
          <p:cNvSpPr txBox="1"/>
          <p:nvPr/>
        </p:nvSpPr>
        <p:spPr>
          <a:xfrm>
            <a:off x="10422293" y="2571237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Base::</a:t>
            </a:r>
            <a:r>
              <a:rPr lang="en-IN" dirty="0" err="1"/>
              <a:t>vtable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13557-22CC-C2A2-15A0-227B57FDBC8A}"/>
              </a:ext>
            </a:extLst>
          </p:cNvPr>
          <p:cNvSpPr txBox="1"/>
          <p:nvPr/>
        </p:nvSpPr>
        <p:spPr>
          <a:xfrm>
            <a:off x="6624735" y="6624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A62E12-9960-0260-B1D6-CED31DF08419}"/>
              </a:ext>
            </a:extLst>
          </p:cNvPr>
          <p:cNvSpPr txBox="1"/>
          <p:nvPr/>
        </p:nvSpPr>
        <p:spPr>
          <a:xfrm>
            <a:off x="6678327" y="27253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6B0ED7-B2A9-58E7-5629-902DBDDCCE11}"/>
              </a:ext>
            </a:extLst>
          </p:cNvPr>
          <p:cNvSpPr/>
          <p:nvPr/>
        </p:nvSpPr>
        <p:spPr>
          <a:xfrm>
            <a:off x="1707502" y="2463281"/>
            <a:ext cx="811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67024-3344-F1A1-35C1-C84A38CB51F2}"/>
              </a:ext>
            </a:extLst>
          </p:cNvPr>
          <p:cNvSpPr txBox="1"/>
          <p:nvPr/>
        </p:nvSpPr>
        <p:spPr>
          <a:xfrm>
            <a:off x="643562" y="2447992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basePtr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DB81F0-7D11-77B0-CCFB-519AC3C2CAEF}"/>
              </a:ext>
            </a:extLst>
          </p:cNvPr>
          <p:cNvSpPr txBox="1"/>
          <p:nvPr/>
        </p:nvSpPr>
        <p:spPr>
          <a:xfrm>
            <a:off x="479342" y="3519655"/>
            <a:ext cx="2106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basePtr</a:t>
            </a:r>
            <a:r>
              <a:rPr lang="en-IN" dirty="0"/>
              <a:t> = &amp;</a:t>
            </a:r>
            <a:r>
              <a:rPr lang="en-IN" dirty="0" err="1"/>
              <a:t>baseObj</a:t>
            </a:r>
            <a:r>
              <a:rPr lang="en-IN" dirty="0"/>
              <a:t>;</a:t>
            </a:r>
          </a:p>
          <a:p>
            <a:r>
              <a:rPr lang="en-IN" dirty="0" err="1"/>
              <a:t>basePtr</a:t>
            </a:r>
            <a:r>
              <a:rPr lang="en-IN" dirty="0"/>
              <a:t>-&gt;Greet();</a:t>
            </a:r>
          </a:p>
          <a:p>
            <a:r>
              <a:rPr lang="en-IN" dirty="0" err="1"/>
              <a:t>basePtr</a:t>
            </a:r>
            <a:r>
              <a:rPr lang="en-IN" dirty="0"/>
              <a:t>-&gt;Print();</a:t>
            </a:r>
          </a:p>
          <a:p>
            <a:r>
              <a:rPr lang="en-IN" dirty="0" err="1"/>
              <a:t>basePtr</a:t>
            </a:r>
            <a:r>
              <a:rPr lang="en-IN" dirty="0"/>
              <a:t>-&gt;Display();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DA5EC9-9AC2-A059-DF0D-B659B63C1663}"/>
              </a:ext>
            </a:extLst>
          </p:cNvPr>
          <p:cNvCxnSpPr>
            <a:stCxn id="40" idx="3"/>
          </p:cNvCxnSpPr>
          <p:nvPr/>
        </p:nvCxnSpPr>
        <p:spPr>
          <a:xfrm flipV="1">
            <a:off x="2519265" y="1091681"/>
            <a:ext cx="4039784" cy="155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7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A163C8-D7AB-32D6-E41F-B05A22E10462}"/>
              </a:ext>
            </a:extLst>
          </p:cNvPr>
          <p:cNvSpPr/>
          <p:nvPr/>
        </p:nvSpPr>
        <p:spPr>
          <a:xfrm>
            <a:off x="5999584" y="699796"/>
            <a:ext cx="1007706" cy="1884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D9CF19-CB7C-FFE9-6DB7-CFDFECCA53BB}"/>
              </a:ext>
            </a:extLst>
          </p:cNvPr>
          <p:cNvCxnSpPr/>
          <p:nvPr/>
        </p:nvCxnSpPr>
        <p:spPr>
          <a:xfrm>
            <a:off x="5999584" y="1278294"/>
            <a:ext cx="100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BA7213-6619-E295-8090-F743B663DD23}"/>
              </a:ext>
            </a:extLst>
          </p:cNvPr>
          <p:cNvCxnSpPr/>
          <p:nvPr/>
        </p:nvCxnSpPr>
        <p:spPr>
          <a:xfrm>
            <a:off x="5999584" y="1922106"/>
            <a:ext cx="100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10CA79-8060-A0FA-FD26-DFBCA22621F2}"/>
              </a:ext>
            </a:extLst>
          </p:cNvPr>
          <p:cNvSpPr txBox="1"/>
          <p:nvPr/>
        </p:nvSpPr>
        <p:spPr>
          <a:xfrm>
            <a:off x="4823130" y="800486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__</a:t>
            </a:r>
            <a:r>
              <a:rPr lang="en-IN" dirty="0" err="1"/>
              <a:t>vfptr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A02ED-6D46-59D6-93F0-1340F415D1A4}"/>
              </a:ext>
            </a:extLst>
          </p:cNvPr>
          <p:cNvSpPr txBox="1"/>
          <p:nvPr/>
        </p:nvSpPr>
        <p:spPr>
          <a:xfrm>
            <a:off x="4334535" y="1457522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92E1-D6A1-3D43-79EB-7B313A6B6C0C}"/>
              </a:ext>
            </a:extLst>
          </p:cNvPr>
          <p:cNvSpPr txBox="1"/>
          <p:nvPr/>
        </p:nvSpPr>
        <p:spPr>
          <a:xfrm>
            <a:off x="4062666" y="2114558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2F302-B571-453F-DE87-1589768C2546}"/>
              </a:ext>
            </a:extLst>
          </p:cNvPr>
          <p:cNvSpPr txBox="1"/>
          <p:nvPr/>
        </p:nvSpPr>
        <p:spPr>
          <a:xfrm>
            <a:off x="2744636" y="1472692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derivedObj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896E-E7FF-8E2C-429C-1EC0FEA8B04C}"/>
              </a:ext>
            </a:extLst>
          </p:cNvPr>
          <p:cNvSpPr txBox="1"/>
          <p:nvPr/>
        </p:nvSpPr>
        <p:spPr>
          <a:xfrm>
            <a:off x="6294085" y="1406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DBBDD-8C04-4200-F835-B44AD451CDC9}"/>
              </a:ext>
            </a:extLst>
          </p:cNvPr>
          <p:cNvSpPr txBox="1"/>
          <p:nvPr/>
        </p:nvSpPr>
        <p:spPr>
          <a:xfrm>
            <a:off x="6294085" y="2043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E68DA-5077-A58A-1941-696478BAE8BC}"/>
              </a:ext>
            </a:extLst>
          </p:cNvPr>
          <p:cNvSpPr/>
          <p:nvPr/>
        </p:nvSpPr>
        <p:spPr>
          <a:xfrm>
            <a:off x="8713998" y="2200183"/>
            <a:ext cx="1455575" cy="121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FDF42B-0B23-63E7-457E-FF12688B007D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8713998" y="2808610"/>
            <a:ext cx="1455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0897A5-A53F-96C3-C1C2-6CB708A6B3DD}"/>
              </a:ext>
            </a:extLst>
          </p:cNvPr>
          <p:cNvSpPr txBox="1"/>
          <p:nvPr/>
        </p:nvSpPr>
        <p:spPr>
          <a:xfrm>
            <a:off x="8713998" y="2297176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&amp;Base::Greet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C6925-3D0B-92CB-5FDD-E169B224E104}"/>
              </a:ext>
            </a:extLst>
          </p:cNvPr>
          <p:cNvSpPr txBox="1"/>
          <p:nvPr/>
        </p:nvSpPr>
        <p:spPr>
          <a:xfrm>
            <a:off x="8622700" y="2928158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&amp;Derived::Print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CF22E-DC5C-8332-B4DB-BAEF532993DC}"/>
              </a:ext>
            </a:extLst>
          </p:cNvPr>
          <p:cNvSpPr txBox="1"/>
          <p:nvPr/>
        </p:nvSpPr>
        <p:spPr>
          <a:xfrm>
            <a:off x="9043975" y="18567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A8BE0-BC8B-D6E9-D28E-8C5AD3659E46}"/>
              </a:ext>
            </a:extLst>
          </p:cNvPr>
          <p:cNvSpPr txBox="1"/>
          <p:nvPr/>
        </p:nvSpPr>
        <p:spPr>
          <a:xfrm>
            <a:off x="10405946" y="2481842"/>
            <a:ext cx="16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Derived::</a:t>
            </a:r>
            <a:r>
              <a:rPr lang="en-IN" dirty="0" err="1"/>
              <a:t>vtable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9F070-85CB-11C9-E5A5-69E7B493B5E7}"/>
              </a:ext>
            </a:extLst>
          </p:cNvPr>
          <p:cNvSpPr txBox="1"/>
          <p:nvPr/>
        </p:nvSpPr>
        <p:spPr>
          <a:xfrm>
            <a:off x="6177065" y="7631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79B678-5227-07F2-54EE-F562EB456D94}"/>
              </a:ext>
            </a:extLst>
          </p:cNvPr>
          <p:cNvCxnSpPr>
            <a:cxnSpLocks/>
          </p:cNvCxnSpPr>
          <p:nvPr/>
        </p:nvCxnSpPr>
        <p:spPr>
          <a:xfrm>
            <a:off x="7007290" y="900405"/>
            <a:ext cx="1706708" cy="12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E78AC-6BC3-1E0D-C0A1-66BBF8E4280F}"/>
              </a:ext>
            </a:extLst>
          </p:cNvPr>
          <p:cNvSpPr/>
          <p:nvPr/>
        </p:nvSpPr>
        <p:spPr>
          <a:xfrm>
            <a:off x="6033169" y="3349690"/>
            <a:ext cx="1007706" cy="1884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1A7525-AE2C-E02A-48C4-ACAA26A59F17}"/>
              </a:ext>
            </a:extLst>
          </p:cNvPr>
          <p:cNvCxnSpPr/>
          <p:nvPr/>
        </p:nvCxnSpPr>
        <p:spPr>
          <a:xfrm>
            <a:off x="6033169" y="3928188"/>
            <a:ext cx="100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304CF-6794-D16E-BD6C-E973EE5DF777}"/>
              </a:ext>
            </a:extLst>
          </p:cNvPr>
          <p:cNvCxnSpPr/>
          <p:nvPr/>
        </p:nvCxnSpPr>
        <p:spPr>
          <a:xfrm>
            <a:off x="6033169" y="4572000"/>
            <a:ext cx="100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AA6FB-5BEC-3A3E-E23F-7B6587050484}"/>
              </a:ext>
            </a:extLst>
          </p:cNvPr>
          <p:cNvSpPr txBox="1"/>
          <p:nvPr/>
        </p:nvSpPr>
        <p:spPr>
          <a:xfrm>
            <a:off x="4856715" y="3450380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__</a:t>
            </a:r>
            <a:r>
              <a:rPr lang="en-IN" dirty="0" err="1"/>
              <a:t>vfptr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ADDE79-AFF8-C104-4228-B58CF32DCB76}"/>
              </a:ext>
            </a:extLst>
          </p:cNvPr>
          <p:cNvSpPr txBox="1"/>
          <p:nvPr/>
        </p:nvSpPr>
        <p:spPr>
          <a:xfrm>
            <a:off x="4368120" y="4107416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m_baseData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490DA-91E1-503A-9A68-E3AFEA138618}"/>
              </a:ext>
            </a:extLst>
          </p:cNvPr>
          <p:cNvSpPr txBox="1"/>
          <p:nvPr/>
        </p:nvSpPr>
        <p:spPr>
          <a:xfrm>
            <a:off x="4096251" y="4764452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m_derivedData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2E3FBA-D87D-5461-061F-A5CF8724DB8B}"/>
              </a:ext>
            </a:extLst>
          </p:cNvPr>
          <p:cNvSpPr txBox="1"/>
          <p:nvPr/>
        </p:nvSpPr>
        <p:spPr>
          <a:xfrm>
            <a:off x="2778221" y="4122586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derivedObj2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E01AC-35EF-A5C8-430E-82270088F81F}"/>
              </a:ext>
            </a:extLst>
          </p:cNvPr>
          <p:cNvSpPr txBox="1"/>
          <p:nvPr/>
        </p:nvSpPr>
        <p:spPr>
          <a:xfrm>
            <a:off x="6327670" y="40568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ACFC0-7730-F53C-8F2D-5196C47C2E1E}"/>
              </a:ext>
            </a:extLst>
          </p:cNvPr>
          <p:cNvSpPr txBox="1"/>
          <p:nvPr/>
        </p:nvSpPr>
        <p:spPr>
          <a:xfrm>
            <a:off x="6327670" y="4693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C88D1-C54D-F107-22E1-D58FF22D58D5}"/>
              </a:ext>
            </a:extLst>
          </p:cNvPr>
          <p:cNvSpPr txBox="1"/>
          <p:nvPr/>
        </p:nvSpPr>
        <p:spPr>
          <a:xfrm>
            <a:off x="6210650" y="3413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C85F3B-08FB-2C9C-C42A-5B33DCFE3049}"/>
              </a:ext>
            </a:extLst>
          </p:cNvPr>
          <p:cNvCxnSpPr/>
          <p:nvPr/>
        </p:nvCxnSpPr>
        <p:spPr>
          <a:xfrm flipV="1">
            <a:off x="7040875" y="2200183"/>
            <a:ext cx="1673123" cy="13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BE637F-4C8F-7E06-B629-3A1AC8A3A93F}"/>
              </a:ext>
            </a:extLst>
          </p:cNvPr>
          <p:cNvSpPr txBox="1"/>
          <p:nvPr/>
        </p:nvSpPr>
        <p:spPr>
          <a:xfrm>
            <a:off x="6060046" y="3432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A98DE9-4172-079D-CA80-7D54513F182B}"/>
              </a:ext>
            </a:extLst>
          </p:cNvPr>
          <p:cNvSpPr txBox="1"/>
          <p:nvPr/>
        </p:nvSpPr>
        <p:spPr>
          <a:xfrm>
            <a:off x="6169209" y="29725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0A9C72-D90D-ACC5-7F74-2A3C4606E133}"/>
              </a:ext>
            </a:extLst>
          </p:cNvPr>
          <p:cNvSpPr/>
          <p:nvPr/>
        </p:nvSpPr>
        <p:spPr>
          <a:xfrm>
            <a:off x="1707502" y="2463281"/>
            <a:ext cx="811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298D7-2C43-2A3A-72C6-6B0F072E1A84}"/>
              </a:ext>
            </a:extLst>
          </p:cNvPr>
          <p:cNvSpPr txBox="1"/>
          <p:nvPr/>
        </p:nvSpPr>
        <p:spPr>
          <a:xfrm>
            <a:off x="643562" y="2447992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basePtr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85E005-4650-D450-9EEF-B4AA4C520FF1}"/>
              </a:ext>
            </a:extLst>
          </p:cNvPr>
          <p:cNvCxnSpPr>
            <a:stCxn id="37" idx="3"/>
          </p:cNvCxnSpPr>
          <p:nvPr/>
        </p:nvCxnSpPr>
        <p:spPr>
          <a:xfrm flipV="1">
            <a:off x="2519265" y="712617"/>
            <a:ext cx="3513904" cy="19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215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Godbole</dc:creator>
  <cp:lastModifiedBy>Sandeep Godbole</cp:lastModifiedBy>
  <cp:revision>2</cp:revision>
  <dcterms:created xsi:type="dcterms:W3CDTF">2024-08-12T05:55:29Z</dcterms:created>
  <dcterms:modified xsi:type="dcterms:W3CDTF">2024-08-13T11:53:45Z</dcterms:modified>
</cp:coreProperties>
</file>