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F4B1-B20C-430E-AE79-FD0AAB7D1B6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4DD5-68CE-45B6-A1F7-5D2764E8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120" y="128306"/>
            <a:ext cx="3778899" cy="1278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84235">
            <a:off x="1004521" y="1700702"/>
            <a:ext cx="3958248" cy="2522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68705">
            <a:off x="7204352" y="1437405"/>
            <a:ext cx="3979863" cy="2343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91" y="4425437"/>
            <a:ext cx="6045078" cy="16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120" y="128306"/>
            <a:ext cx="3778899" cy="1278576"/>
          </a:xfrm>
          <a:prstGeom prst="rect">
            <a:avLst/>
          </a:prstGeom>
        </p:spPr>
      </p:pic>
      <p:pic>
        <p:nvPicPr>
          <p:cNvPr id="1026" name="Picture 2" descr="https://www.nongmin.com/upload/bbs/202108/20210806222334944/202108062223349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9943">
            <a:off x="637712" y="1949270"/>
            <a:ext cx="4332164" cy="19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집게 손가락'에 더 험악해진 젠더충돌, 단순 해프닝 아니다 | 중앙일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8358">
            <a:off x="7386728" y="1253796"/>
            <a:ext cx="4015562" cy="21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미세먼지 - 나무위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23" y="4179694"/>
            <a:ext cx="3344083" cy="20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35" y="183014"/>
            <a:ext cx="5061596" cy="128943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931025" y="1339586"/>
            <a:ext cx="4315314" cy="4527374"/>
            <a:chOff x="6555886" y="1835915"/>
            <a:chExt cx="4315314" cy="45273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5886" y="1835915"/>
              <a:ext cx="4315314" cy="31870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630" y="3515580"/>
              <a:ext cx="4042569" cy="2847709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924592" y="1762820"/>
            <a:ext cx="4454539" cy="2604804"/>
            <a:chOff x="924592" y="1762820"/>
            <a:chExt cx="4454539" cy="2604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92" y="1762820"/>
              <a:ext cx="4454539" cy="20935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4592" y="3065973"/>
              <a:ext cx="4454539" cy="1301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35" y="183014"/>
            <a:ext cx="5061596" cy="1289433"/>
          </a:xfrm>
          <a:prstGeom prst="rect">
            <a:avLst/>
          </a:prstGeom>
        </p:spPr>
      </p:pic>
      <p:pic>
        <p:nvPicPr>
          <p:cNvPr id="3074" name="Picture 2" descr="미세먼지 심한 날, 내 몸을 지키는 건강 관리법은? - 대웅제약 뉴스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69" y="2075411"/>
            <a:ext cx="4042352" cy="26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소리 없는 살인자 초미세먼지가 우울증도 불러온다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80" y="1221971"/>
            <a:ext cx="4522124" cy="45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6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70" y="196101"/>
            <a:ext cx="6993455" cy="71837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77685" y="1660429"/>
            <a:ext cx="3772469" cy="2154829"/>
            <a:chOff x="877685" y="1660429"/>
            <a:chExt cx="3772469" cy="21548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685" y="1660429"/>
              <a:ext cx="3772469" cy="1441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685" y="3101548"/>
              <a:ext cx="3772469" cy="71371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6275754" y="1971550"/>
            <a:ext cx="5434348" cy="1940826"/>
            <a:chOff x="6275754" y="1971550"/>
            <a:chExt cx="5434348" cy="194082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5754" y="1971550"/>
              <a:ext cx="5434348" cy="8188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5754" y="2780221"/>
              <a:ext cx="5434348" cy="113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70" y="196101"/>
            <a:ext cx="6993455" cy="718370"/>
          </a:xfrm>
          <a:prstGeom prst="rect">
            <a:avLst/>
          </a:prstGeom>
        </p:spPr>
      </p:pic>
      <p:pic>
        <p:nvPicPr>
          <p:cNvPr id="5126" name="Picture 6" descr="한국, OECD 중 미세먼지 2위ㆍ오존 농도 4위… 관련 사망자 크게 늘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3" y="1478597"/>
            <a:ext cx="4034039" cy="28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한국 인구 55%, 'WHO 권고 2배' 초미세먼지에 노출…OECD 1위&quot; | 연합뉴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19" y="1137762"/>
            <a:ext cx="2347358" cy="40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4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김시훈</dc:creator>
  <cp:lastModifiedBy>김시훈</cp:lastModifiedBy>
  <cp:revision>2</cp:revision>
  <dcterms:created xsi:type="dcterms:W3CDTF">2022-03-29T08:08:00Z</dcterms:created>
  <dcterms:modified xsi:type="dcterms:W3CDTF">2022-03-29T08:13:20Z</dcterms:modified>
</cp:coreProperties>
</file>