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9D57-680B-4671-8188-CCD325AA58A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26AF-6B85-49D4-9D59-BB58BA67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1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9D57-680B-4671-8188-CCD325AA58A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26AF-6B85-49D4-9D59-BB58BA67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5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9D57-680B-4671-8188-CCD325AA58A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26AF-6B85-49D4-9D59-BB58BA67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0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9D57-680B-4671-8188-CCD325AA58A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26AF-6B85-49D4-9D59-BB58BA67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8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9D57-680B-4671-8188-CCD325AA58A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26AF-6B85-49D4-9D59-BB58BA67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1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9D57-680B-4671-8188-CCD325AA58A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26AF-6B85-49D4-9D59-BB58BA67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1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9D57-680B-4671-8188-CCD325AA58A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26AF-6B85-49D4-9D59-BB58BA67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9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9D57-680B-4671-8188-CCD325AA58A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26AF-6B85-49D4-9D59-BB58BA67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4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9D57-680B-4671-8188-CCD325AA58A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26AF-6B85-49D4-9D59-BB58BA67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8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9D57-680B-4671-8188-CCD325AA58A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26AF-6B85-49D4-9D59-BB58BA67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8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9D57-680B-4671-8188-CCD325AA58A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026AF-6B85-49D4-9D59-BB58BA67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2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39D57-680B-4671-8188-CCD325AA58A5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026AF-6B85-49D4-9D59-BB58BA67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6597" y="748290"/>
            <a:ext cx="5516880" cy="49861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데이터 정규화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31" y="1363287"/>
            <a:ext cx="2417520" cy="18371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220" y="1363287"/>
            <a:ext cx="2540303" cy="1807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17677" y="2108687"/>
            <a:ext cx="190361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900" dirty="0" smtClean="0"/>
              <a:t>정규화 이유</a:t>
            </a:r>
            <a:r>
              <a:rPr lang="en-US" altLang="ko-KR" sz="900" dirty="0" smtClean="0"/>
              <a:t> </a:t>
            </a:r>
          </a:p>
          <a:p>
            <a:pPr marL="228600" indent="-228600">
              <a:buAutoNum type="arabicParenR"/>
            </a:pPr>
            <a:r>
              <a:rPr lang="en-US" altLang="ko-KR" sz="900" dirty="0" smtClean="0"/>
              <a:t>x</a:t>
            </a:r>
            <a:r>
              <a:rPr lang="ko-KR" altLang="en-US" sz="900" dirty="0" smtClean="0"/>
              <a:t>의 절대값을 제한하기 때문에 최적화가 빠름</a:t>
            </a:r>
            <a:endParaRPr lang="en-US" altLang="ko-KR" sz="900" dirty="0" smtClean="0"/>
          </a:p>
          <a:p>
            <a:pPr marL="228600" indent="-228600">
              <a:buAutoNum type="arabicParenR"/>
            </a:pPr>
            <a:r>
              <a:rPr lang="ko-KR" altLang="en-US" sz="900" dirty="0" smtClean="0"/>
              <a:t>각 요소별 특성의 단위가 다르고 값의 범위도 차이가 있으므로 이러한 범위를 비슷하게 만들어 주기 위함</a:t>
            </a:r>
            <a:endParaRPr lang="en-US" altLang="ko-KR" sz="900" dirty="0" smtClean="0"/>
          </a:p>
        </p:txBody>
      </p:sp>
      <p:sp>
        <p:nvSpPr>
          <p:cNvPr id="7" name="오른쪽 화살표 6"/>
          <p:cNvSpPr/>
          <p:nvPr/>
        </p:nvSpPr>
        <p:spPr>
          <a:xfrm>
            <a:off x="3424844" y="1546167"/>
            <a:ext cx="1346662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7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Min-Max </a:t>
            </a:r>
            <a:r>
              <a:rPr lang="ko-KR" altLang="en-US" dirty="0" smtClean="0"/>
              <a:t>정규화 이상치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56" y="1690688"/>
            <a:ext cx="5153744" cy="37533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1995055"/>
            <a:ext cx="26822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Min-max</a:t>
            </a:r>
            <a:r>
              <a:rPr lang="ko-KR" altLang="en-US" sz="900" dirty="0" smtClean="0"/>
              <a:t>의 경우 주황색 점처럼 </a:t>
            </a:r>
            <a:r>
              <a:rPr lang="en-US" altLang="ko-KR" sz="900" dirty="0" smtClean="0"/>
              <a:t>‘</a:t>
            </a:r>
            <a:r>
              <a:rPr lang="ko-KR" altLang="en-US" sz="900" dirty="0" smtClean="0"/>
              <a:t>패턴에서 벗어난</a:t>
            </a:r>
            <a:r>
              <a:rPr lang="en-US" altLang="ko-KR" sz="900" dirty="0" smtClean="0"/>
              <a:t>‘ </a:t>
            </a:r>
            <a:r>
              <a:rPr lang="ko-KR" altLang="en-US" sz="900" dirty="0" err="1" smtClean="0"/>
              <a:t>이상치에</a:t>
            </a:r>
            <a:r>
              <a:rPr lang="ko-KR" altLang="en-US" sz="900" dirty="0" smtClean="0"/>
              <a:t> 영향을 많이 받는다는 단점이 존재합니다</a:t>
            </a:r>
            <a:r>
              <a:rPr lang="en-US" altLang="ko-KR" sz="900" dirty="0" smtClean="0"/>
              <a:t>.</a:t>
            </a:r>
            <a:endParaRPr lang="en-US" sz="900" dirty="0"/>
          </a:p>
        </p:txBody>
      </p:sp>
      <p:sp>
        <p:nvSpPr>
          <p:cNvPr id="7" name="직사각형 6"/>
          <p:cNvSpPr/>
          <p:nvPr/>
        </p:nvSpPr>
        <p:spPr>
          <a:xfrm>
            <a:off x="7276359" y="180459"/>
            <a:ext cx="4915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https://hleecaster.com/ml-normalization-concept/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6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Z-Score </a:t>
            </a:r>
            <a:r>
              <a:rPr lang="ko-KR" altLang="en-US" dirty="0" smtClean="0"/>
              <a:t>정규화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4480" y="2331755"/>
            <a:ext cx="268224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Z-score</a:t>
            </a:r>
            <a:r>
              <a:rPr lang="ko-KR" altLang="en-US" sz="900" dirty="0" smtClean="0"/>
              <a:t>의 경우에는 </a:t>
            </a:r>
            <a:r>
              <a:rPr lang="en-US" altLang="ko-KR" sz="900" dirty="0" smtClean="0"/>
              <a:t>Min-max </a:t>
            </a:r>
            <a:r>
              <a:rPr lang="ko-KR" altLang="en-US" sz="900" dirty="0" err="1" smtClean="0"/>
              <a:t>정규화에서</a:t>
            </a:r>
            <a:r>
              <a:rPr lang="ko-KR" altLang="en-US" sz="900" dirty="0" smtClean="0"/>
              <a:t> 발생한 이상치 문제를 해결할 수 있습니다</a:t>
            </a:r>
            <a:r>
              <a:rPr lang="en-US" altLang="ko-KR" sz="900" dirty="0" smtClean="0"/>
              <a:t>.  </a:t>
            </a:r>
            <a:r>
              <a:rPr lang="ko-KR" altLang="en-US" sz="900" dirty="0" smtClean="0"/>
              <a:t>좌측의 데이터는 </a:t>
            </a:r>
            <a:r>
              <a:rPr lang="en-US" altLang="ko-KR" sz="900" dirty="0" smtClean="0"/>
              <a:t>Min-max </a:t>
            </a:r>
            <a:r>
              <a:rPr lang="ko-KR" altLang="en-US" sz="900" dirty="0" err="1" smtClean="0"/>
              <a:t>정규화와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비슷해보일</a:t>
            </a:r>
            <a:r>
              <a:rPr lang="ko-KR" altLang="en-US" sz="900" dirty="0" smtClean="0"/>
              <a:t> 수도 있지만</a:t>
            </a:r>
            <a:r>
              <a:rPr lang="en-US" altLang="ko-KR" sz="900" dirty="0" smtClean="0"/>
              <a:t>, x</a:t>
            </a:r>
            <a:r>
              <a:rPr lang="ko-KR" altLang="en-US" sz="900" dirty="0" smtClean="0"/>
              <a:t>축과 </a:t>
            </a:r>
            <a:r>
              <a:rPr lang="en-US" altLang="ko-KR" sz="900" dirty="0" smtClean="0"/>
              <a:t>y</a:t>
            </a:r>
            <a:r>
              <a:rPr lang="ko-KR" altLang="en-US" sz="900" dirty="0" smtClean="0"/>
              <a:t>축에서 </a:t>
            </a:r>
            <a:r>
              <a:rPr lang="en-US" altLang="ko-KR" sz="900" dirty="0" smtClean="0"/>
              <a:t>-2</a:t>
            </a:r>
            <a:r>
              <a:rPr lang="ko-KR" altLang="en-US" sz="900" dirty="0" smtClean="0"/>
              <a:t>와 </a:t>
            </a:r>
            <a:r>
              <a:rPr lang="en-US" altLang="ko-KR" sz="900" dirty="0" smtClean="0"/>
              <a:t>2 </a:t>
            </a:r>
            <a:r>
              <a:rPr lang="ko-KR" altLang="en-US" sz="900" dirty="0" smtClean="0"/>
              <a:t>사이에 거의 모든 점들이 모여있는 것을 확인 할 수 있습니다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이전에 비해서 비슷한 스케일로 </a:t>
            </a:r>
            <a:r>
              <a:rPr lang="ko-KR" altLang="en-US" sz="900" dirty="0" err="1" smtClean="0"/>
              <a:t>이상치를</a:t>
            </a:r>
            <a:r>
              <a:rPr lang="ko-KR" altLang="en-US" sz="900" dirty="0" smtClean="0"/>
              <a:t> 나타낼 수 있다는 것입니다</a:t>
            </a:r>
            <a:r>
              <a:rPr lang="en-US" altLang="ko-KR" sz="900" dirty="0" smtClean="0"/>
              <a:t>.</a:t>
            </a:r>
            <a:endParaRPr lang="en-US"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07" y="1540632"/>
            <a:ext cx="4887007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0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8" y="2523012"/>
            <a:ext cx="8335657" cy="204898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81470" y="843240"/>
            <a:ext cx="3810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https://mole-starseeker.tistory.com/31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08466" y="2094807"/>
            <a:ext cx="4372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이건 </a:t>
            </a:r>
            <a:r>
              <a:rPr lang="en-US" altLang="ko-KR" sz="1000" dirty="0" smtClean="0"/>
              <a:t>z-score </a:t>
            </a:r>
            <a:r>
              <a:rPr lang="ko-KR" altLang="en-US" sz="1000" dirty="0" smtClean="0"/>
              <a:t>좀 이해하기 쉽게 나타내는 거 같아서 그냥 </a:t>
            </a:r>
            <a:r>
              <a:rPr lang="ko-KR" altLang="en-US" sz="1000" dirty="0" err="1" smtClean="0"/>
              <a:t>가져와봄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7503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73105" y="3298055"/>
            <a:ext cx="43724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무분별하게 존재하는 데이터 중에서 필요한 부분을 골라 정리 한 후에 정리된 모든 데이터들을 하나의 파일로 합쳤습니다</a:t>
            </a:r>
            <a:r>
              <a:rPr lang="en-US" altLang="ko-KR" sz="1000" dirty="0" smtClean="0"/>
              <a:t>.</a:t>
            </a:r>
          </a:p>
          <a:p>
            <a:endParaRPr 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44" y="1207691"/>
            <a:ext cx="6538917" cy="979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79" y="2830914"/>
            <a:ext cx="3625285" cy="1426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44" y="4900989"/>
            <a:ext cx="8547473" cy="1617426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2063262" y="2313354"/>
            <a:ext cx="422030" cy="375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아래쪽 화살표 10"/>
          <p:cNvSpPr/>
          <p:nvPr/>
        </p:nvSpPr>
        <p:spPr>
          <a:xfrm>
            <a:off x="2001237" y="4391745"/>
            <a:ext cx="422030" cy="375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12252" y="951689"/>
            <a:ext cx="4372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서버에서 받은 직후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무분별한 데이터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226318" y="2626265"/>
            <a:ext cx="4372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필요한 속성들만 따로 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정리된 데이터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274277" y="4716323"/>
            <a:ext cx="4372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정리된 데이터를 모은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최종 </a:t>
            </a:r>
            <a:r>
              <a:rPr lang="ko-KR" altLang="en-US" sz="1000" dirty="0" err="1" smtClean="0"/>
              <a:t>데이터셋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6345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96774" y="1336715"/>
            <a:ext cx="4372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데이터를 정제할 때 서버에서 받은 데이터를 직접 수정하지 않고 </a:t>
            </a:r>
            <a:r>
              <a:rPr lang="en-US" altLang="ko-KR" sz="1000" dirty="0" smtClean="0"/>
              <a:t>Python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Pandas</a:t>
            </a:r>
            <a:r>
              <a:rPr lang="ko-KR" altLang="en-US" sz="1000" dirty="0" smtClean="0"/>
              <a:t>를 이용하여 자동으로 필요한 데이터를 검출해내도록 만들었기 때문에 추후에 데이터가 늘어나더라도 코드 수정 없이 늘어난 데이터를 바로 이용할 수 있습니다</a:t>
            </a:r>
            <a:r>
              <a:rPr lang="en-US" altLang="ko-KR" sz="1000" dirty="0" smtClean="0"/>
              <a:t>.</a:t>
            </a:r>
            <a:endParaRPr lang="en-US" sz="1000" dirty="0"/>
          </a:p>
        </p:txBody>
      </p:sp>
      <p:sp>
        <p:nvSpPr>
          <p:cNvPr id="7" name="원통 6"/>
          <p:cNvSpPr/>
          <p:nvPr/>
        </p:nvSpPr>
        <p:spPr>
          <a:xfrm>
            <a:off x="1703751" y="2672862"/>
            <a:ext cx="1086339" cy="1273908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14766" y="3227755"/>
            <a:ext cx="72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" name="타원 1"/>
          <p:cNvSpPr/>
          <p:nvPr/>
        </p:nvSpPr>
        <p:spPr>
          <a:xfrm>
            <a:off x="1445846" y="695570"/>
            <a:ext cx="1680307" cy="773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14766" y="922215"/>
            <a:ext cx="87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901820" y="3597087"/>
            <a:ext cx="116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919872" y="1500433"/>
            <a:ext cx="0" cy="117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236098" y="2771192"/>
            <a:ext cx="1418253" cy="12782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36098" y="3087173"/>
            <a:ext cx="152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Arrangement</a:t>
            </a:r>
            <a:endParaRPr lang="en-US" dirty="0"/>
          </a:p>
        </p:txBody>
      </p:sp>
      <p:sp>
        <p:nvSpPr>
          <p:cNvPr id="21" name="순서도: 연결자 20"/>
          <p:cNvSpPr/>
          <p:nvPr/>
        </p:nvSpPr>
        <p:spPr>
          <a:xfrm>
            <a:off x="5267131" y="2216421"/>
            <a:ext cx="867748" cy="881742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267131" y="2448874"/>
            <a:ext cx="8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cxnSp>
        <p:nvCxnSpPr>
          <p:cNvPr id="31" name="직선 화살표 연결선 30"/>
          <p:cNvCxnSpPr>
            <a:endCxn id="21" idx="0"/>
          </p:cNvCxnSpPr>
          <p:nvPr/>
        </p:nvCxnSpPr>
        <p:spPr>
          <a:xfrm flipH="1" flipV="1">
            <a:off x="5701005" y="2216421"/>
            <a:ext cx="163286" cy="41646"/>
          </a:xfrm>
          <a:prstGeom prst="straightConnector1">
            <a:avLst/>
          </a:prstGeom>
          <a:ln w="22225"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2" idx="1"/>
          </p:cNvCxnSpPr>
          <p:nvPr/>
        </p:nvCxnSpPr>
        <p:spPr>
          <a:xfrm>
            <a:off x="5267131" y="2633540"/>
            <a:ext cx="0" cy="184666"/>
          </a:xfrm>
          <a:prstGeom prst="straightConnector1">
            <a:avLst/>
          </a:prstGeom>
          <a:ln w="22225"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22" idx="3"/>
          </p:cNvCxnSpPr>
          <p:nvPr/>
        </p:nvCxnSpPr>
        <p:spPr>
          <a:xfrm flipV="1">
            <a:off x="6134879" y="2633540"/>
            <a:ext cx="9329" cy="207613"/>
          </a:xfrm>
          <a:prstGeom prst="straightConnector1">
            <a:avLst/>
          </a:prstGeom>
          <a:ln w="22225"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2575249" y="1548274"/>
            <a:ext cx="676" cy="108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2995128" y="3227755"/>
            <a:ext cx="1073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95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190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데이터 정규화</vt:lpstr>
      <vt:lpstr>Min-Max 정규화 이상치</vt:lpstr>
      <vt:lpstr>Z-Score 정규화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정규화</dc:title>
  <dc:creator>김시훈</dc:creator>
  <cp:lastModifiedBy>김시훈</cp:lastModifiedBy>
  <cp:revision>5</cp:revision>
  <dcterms:created xsi:type="dcterms:W3CDTF">2022-03-28T09:20:57Z</dcterms:created>
  <dcterms:modified xsi:type="dcterms:W3CDTF">2022-03-28T09:50:48Z</dcterms:modified>
</cp:coreProperties>
</file>