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4" autoAdjust="0"/>
    <p:restoredTop sz="94660"/>
  </p:normalViewPr>
  <p:slideViewPr>
    <p:cSldViewPr snapToGrid="0">
      <p:cViewPr>
        <p:scale>
          <a:sx n="75" d="100"/>
          <a:sy n="75" d="100"/>
        </p:scale>
        <p:origin x="14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F1CB4-EC6D-5C49-94C0-290FA5DF8DBB}" type="datetimeFigureOut">
              <a:rPr lang="en-US" altLang="ko-KR"/>
              <a:t>2021-11-09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7BF47-C98D-1041-A6A3-E21C4DC31883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523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87BF47-C98D-1041-A6A3-E21C4DC31883}" type="slidenum">
              <a:rPr lang="en-US" altLang="ko-KR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217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증류의 개념 정리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87BF47-C98D-1041-A6A3-E21C4DC31883}" type="slidenum">
              <a:rPr lang="en-US" altLang="ko-KR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985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물과 에탄올의 혼합물 분리</a:t>
            </a:r>
            <a:r>
              <a:rPr lang="en-US" altLang="ko-KR"/>
              <a:t>(</a:t>
            </a:r>
            <a:r>
              <a:rPr lang="ko-KR" altLang="en-US"/>
              <a:t>실험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ko-KR" altLang="en-US"/>
              <a:t>에탄올의 끓는점은 </a:t>
            </a:r>
            <a:r>
              <a:rPr lang="en-US" altLang="ko-KR"/>
              <a:t>78</a:t>
            </a:r>
            <a:r>
              <a:rPr lang="ko-KR" altLang="en-US"/>
              <a:t>도 정도인데 왜 </a:t>
            </a:r>
            <a:r>
              <a:rPr lang="en-US" altLang="ko-KR"/>
              <a:t>80</a:t>
            </a:r>
            <a:r>
              <a:rPr lang="ko-KR" altLang="en-US"/>
              <a:t>도 이상에서주로 분리되는가</a:t>
            </a:r>
            <a:r>
              <a:rPr lang="en-US" altLang="ko-KR"/>
              <a:t>?</a:t>
            </a:r>
          </a:p>
          <a:p>
            <a:r>
              <a:rPr lang="ko-KR" altLang="en-US"/>
              <a:t>혼삽물의 성질 때문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이 상태에서 물은 왜 끓는 점이 발생하지 않는가</a:t>
            </a:r>
            <a:r>
              <a:rPr lang="en-US" altLang="ko-KR"/>
              <a:t>?</a:t>
            </a:r>
          </a:p>
          <a:p>
            <a:r>
              <a:rPr lang="ko-KR" altLang="en-US"/>
              <a:t>에탄올이 끓어서 기화되었기 때문에 순물질이 된 것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끓는점 차가 큰 물질이 아닌것은</a:t>
            </a:r>
            <a:r>
              <a:rPr lang="en-US" altLang="ko-KR"/>
              <a:t>?</a:t>
            </a:r>
          </a:p>
          <a:p>
            <a:r>
              <a:rPr lang="ko-KR" altLang="en-US"/>
              <a:t>끓는점이 작으면 이 방법으로는 분리가 힘들다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87BF47-C98D-1041-A6A3-E21C4DC31883}" type="slidenum">
              <a:rPr lang="en-US" altLang="ko-KR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431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물과 에탄올의 혼합물 분리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87BF47-C98D-1041-A6A3-E21C4DC31883}" type="slidenum">
              <a:rPr lang="en-US" altLang="ko-KR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684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증류의 예시</a:t>
            </a:r>
            <a:r>
              <a:rPr lang="en-US" altLang="ko-KR"/>
              <a:t>2</a:t>
            </a:r>
          </a:p>
          <a:p>
            <a:r>
              <a:rPr lang="ko-KR" altLang="en-US"/>
              <a:t>증류탑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87BF47-C98D-1041-A6A3-E21C4DC31883}" type="slidenum">
              <a:rPr lang="en-US" altLang="ko-KR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210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92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69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43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67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63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4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51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193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2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269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30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61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72138" y="0"/>
            <a:ext cx="11686953" cy="6858000"/>
            <a:chOff x="3040225" y="1643743"/>
            <a:chExt cx="5494176" cy="3144112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A939065-6105-4663-9193-AB41E8370C9F}"/>
                </a:ext>
              </a:extLst>
            </p:cNvPr>
            <p:cNvSpPr/>
            <p:nvPr/>
          </p:nvSpPr>
          <p:spPr>
            <a:xfrm>
              <a:off x="3040225" y="1643743"/>
              <a:ext cx="5494176" cy="3144112"/>
            </a:xfrm>
            <a:prstGeom prst="roundRect">
              <a:avLst>
                <a:gd name="adj" fmla="val 3405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9DF7223B-D1DA-4E24-AB28-64E4D74CF639}"/>
                </a:ext>
              </a:extLst>
            </p:cNvPr>
            <p:cNvSpPr/>
            <p:nvPr/>
          </p:nvSpPr>
          <p:spPr>
            <a:xfrm>
              <a:off x="3040225" y="1643743"/>
              <a:ext cx="5494176" cy="2933721"/>
            </a:xfrm>
            <a:prstGeom prst="round2SameRect">
              <a:avLst>
                <a:gd name="adj1" fmla="val 3826"/>
                <a:gd name="adj2" fmla="val 0"/>
              </a:avLst>
            </a:prstGeom>
            <a:solidFill>
              <a:srgbClr val="00B0F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4214D9A-9C89-4BC4-A3C1-AF61AE1F62A0}"/>
                </a:ext>
              </a:extLst>
            </p:cNvPr>
            <p:cNvSpPr/>
            <p:nvPr/>
          </p:nvSpPr>
          <p:spPr>
            <a:xfrm>
              <a:off x="3192576" y="1775475"/>
              <a:ext cx="5189471" cy="28019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32461CF-7BE1-4982-8768-896E73DFFC60}"/>
                </a:ext>
              </a:extLst>
            </p:cNvPr>
            <p:cNvSpPr/>
            <p:nvPr/>
          </p:nvSpPr>
          <p:spPr>
            <a:xfrm>
              <a:off x="3192576" y="1775474"/>
              <a:ext cx="5189471" cy="3428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34ABF4F-7407-478A-A867-D679129C3816}"/>
                </a:ext>
              </a:extLst>
            </p:cNvPr>
            <p:cNvSpPr/>
            <p:nvPr/>
          </p:nvSpPr>
          <p:spPr>
            <a:xfrm>
              <a:off x="3885155" y="1837882"/>
              <a:ext cx="3707976" cy="214808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975" latinLnBrk="0">
                <a:defRPr/>
              </a:pP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4</a:t>
              </a: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모둠 발표 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2596B52-7803-40A8-8E5B-65C31B1DC24E}"/>
                </a:ext>
              </a:extLst>
            </p:cNvPr>
            <p:cNvGrpSpPr/>
            <p:nvPr/>
          </p:nvGrpSpPr>
          <p:grpSpPr>
            <a:xfrm>
              <a:off x="7730130" y="1866486"/>
              <a:ext cx="466671" cy="126254"/>
              <a:chOff x="9688404" y="466716"/>
              <a:chExt cx="998066" cy="255149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0C802C97-CE11-43B0-B97D-8DA6DA870EDD}"/>
                  </a:ext>
                </a:extLst>
              </p:cNvPr>
              <p:cNvSpPr/>
              <p:nvPr/>
            </p:nvSpPr>
            <p:spPr>
              <a:xfrm>
                <a:off x="9688404" y="472402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B7FD00F-4A02-4178-8C32-DB9FB9914E21}"/>
                  </a:ext>
                </a:extLst>
              </p:cNvPr>
              <p:cNvSpPr/>
              <p:nvPr/>
            </p:nvSpPr>
            <p:spPr>
              <a:xfrm>
                <a:off x="10063684" y="466716"/>
                <a:ext cx="249462" cy="249462"/>
              </a:xfrm>
              <a:prstGeom prst="ellipse">
                <a:avLst/>
              </a:prstGeom>
              <a:solidFill>
                <a:srgbClr val="FF7C80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8F9D8B7-C472-46CC-903B-34B5651B549E}"/>
                  </a:ext>
                </a:extLst>
              </p:cNvPr>
              <p:cNvSpPr/>
              <p:nvPr/>
            </p:nvSpPr>
            <p:spPr>
              <a:xfrm>
                <a:off x="10437008" y="472403"/>
                <a:ext cx="249462" cy="249462"/>
              </a:xfrm>
              <a:prstGeom prst="ellipse">
                <a:avLst/>
              </a:prstGeom>
              <a:solidFill>
                <a:srgbClr val="00B0F0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B18E2478-F653-4DB5-BEDA-E3254887F927}"/>
                  </a:ext>
                </a:extLst>
              </p:cNvPr>
              <p:cNvSpPr/>
              <p:nvPr/>
            </p:nvSpPr>
            <p:spPr>
              <a:xfrm>
                <a:off x="10132540" y="545008"/>
                <a:ext cx="103983" cy="103983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8F8EA5E1-2169-4E79-B4F7-86B0D39AD1D4}"/>
                  </a:ext>
                </a:extLst>
              </p:cNvPr>
              <p:cNvSpPr/>
              <p:nvPr/>
            </p:nvSpPr>
            <p:spPr>
              <a:xfrm>
                <a:off x="9759135" y="639901"/>
                <a:ext cx="108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74D1A3B-EFA4-4EC3-9209-60A37116C40B}"/>
                  </a:ext>
                </a:extLst>
              </p:cNvPr>
              <p:cNvSpPr/>
              <p:nvPr/>
            </p:nvSpPr>
            <p:spPr>
              <a:xfrm rot="2700000">
                <a:off x="10492447" y="589222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BCD58F1-55F9-4D94-88A0-D2AECEB9739F}"/>
                  </a:ext>
                </a:extLst>
              </p:cNvPr>
              <p:cNvSpPr/>
              <p:nvPr/>
            </p:nvSpPr>
            <p:spPr>
              <a:xfrm rot="18900000">
                <a:off x="10492446" y="586380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E6C06846-D3D4-4B89-9EBF-92611B812D51}"/>
                </a:ext>
              </a:extLst>
            </p:cNvPr>
            <p:cNvGrpSpPr/>
            <p:nvPr/>
          </p:nvGrpSpPr>
          <p:grpSpPr>
            <a:xfrm>
              <a:off x="3284140" y="1894241"/>
              <a:ext cx="513969" cy="105017"/>
              <a:chOff x="6934019" y="667237"/>
              <a:chExt cx="932285" cy="1800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자유형 10">
                <a:extLst>
                  <a:ext uri="{FF2B5EF4-FFF2-40B4-BE49-F238E27FC236}">
                    <a16:creationId xmlns:a16="http://schemas.microsoft.com/office/drawing/2014/main" id="{BB99908F-9CA1-45F4-A5B3-B01897D81B78}"/>
                  </a:ext>
                </a:extLst>
              </p:cNvPr>
              <p:cNvSpPr/>
              <p:nvPr/>
            </p:nvSpPr>
            <p:spPr>
              <a:xfrm>
                <a:off x="6934019" y="681248"/>
                <a:ext cx="167797" cy="165121"/>
              </a:xfrm>
              <a:custGeom>
                <a:avLst/>
                <a:gdLst>
                  <a:gd name="connsiteX0" fmla="*/ 128587 w 337165"/>
                  <a:gd name="connsiteY0" fmla="*/ 35720 h 331788"/>
                  <a:gd name="connsiteX1" fmla="*/ 35719 w 337165"/>
                  <a:gd name="connsiteY1" fmla="*/ 128588 h 331788"/>
                  <a:gd name="connsiteX2" fmla="*/ 128587 w 337165"/>
                  <a:gd name="connsiteY2" fmla="*/ 221456 h 331788"/>
                  <a:gd name="connsiteX3" fmla="*/ 221455 w 337165"/>
                  <a:gd name="connsiteY3" fmla="*/ 128588 h 331788"/>
                  <a:gd name="connsiteX4" fmla="*/ 128587 w 337165"/>
                  <a:gd name="connsiteY4" fmla="*/ 35720 h 331788"/>
                  <a:gd name="connsiteX5" fmla="*/ 128588 w 337165"/>
                  <a:gd name="connsiteY5" fmla="*/ 0 h 331788"/>
                  <a:gd name="connsiteX6" fmla="*/ 257176 w 337165"/>
                  <a:gd name="connsiteY6" fmla="*/ 128588 h 331788"/>
                  <a:gd name="connsiteX7" fmla="*/ 247071 w 337165"/>
                  <a:gd name="connsiteY7" fmla="*/ 178640 h 331788"/>
                  <a:gd name="connsiteX8" fmla="*/ 234445 w 337165"/>
                  <a:gd name="connsiteY8" fmla="*/ 197368 h 331788"/>
                  <a:gd name="connsiteX9" fmla="*/ 235519 w 337165"/>
                  <a:gd name="connsiteY9" fmla="*/ 197813 h 331788"/>
                  <a:gd name="connsiteX10" fmla="*/ 330470 w 337165"/>
                  <a:gd name="connsiteY10" fmla="*/ 292765 h 331788"/>
                  <a:gd name="connsiteX11" fmla="*/ 330470 w 337165"/>
                  <a:gd name="connsiteY11" fmla="*/ 325094 h 331788"/>
                  <a:gd name="connsiteX12" fmla="*/ 330470 w 337165"/>
                  <a:gd name="connsiteY12" fmla="*/ 325092 h 331788"/>
                  <a:gd name="connsiteX13" fmla="*/ 298141 w 337165"/>
                  <a:gd name="connsiteY13" fmla="*/ 325092 h 331788"/>
                  <a:gd name="connsiteX14" fmla="*/ 203415 w 337165"/>
                  <a:gd name="connsiteY14" fmla="*/ 230367 h 331788"/>
                  <a:gd name="connsiteX15" fmla="*/ 178640 w 337165"/>
                  <a:gd name="connsiteY15" fmla="*/ 247071 h 331788"/>
                  <a:gd name="connsiteX16" fmla="*/ 128588 w 337165"/>
                  <a:gd name="connsiteY16" fmla="*/ 257176 h 331788"/>
                  <a:gd name="connsiteX17" fmla="*/ 0 w 337165"/>
                  <a:gd name="connsiteY17" fmla="*/ 128588 h 331788"/>
                  <a:gd name="connsiteX18" fmla="*/ 128588 w 337165"/>
                  <a:gd name="connsiteY18" fmla="*/ 0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37165" h="331788">
                    <a:moveTo>
                      <a:pt x="128587" y="35720"/>
                    </a:moveTo>
                    <a:cubicBezTo>
                      <a:pt x="77297" y="35720"/>
                      <a:pt x="35719" y="77298"/>
                      <a:pt x="35719" y="128588"/>
                    </a:cubicBezTo>
                    <a:cubicBezTo>
                      <a:pt x="35719" y="179878"/>
                      <a:pt x="77297" y="221456"/>
                      <a:pt x="128587" y="221456"/>
                    </a:cubicBezTo>
                    <a:cubicBezTo>
                      <a:pt x="179877" y="221456"/>
                      <a:pt x="221455" y="179878"/>
                      <a:pt x="221455" y="128588"/>
                    </a:cubicBezTo>
                    <a:cubicBezTo>
                      <a:pt x="221455" y="77298"/>
                      <a:pt x="179877" y="35720"/>
                      <a:pt x="128587" y="35720"/>
                    </a:cubicBezTo>
                    <a:close/>
                    <a:moveTo>
                      <a:pt x="128588" y="0"/>
                    </a:moveTo>
                    <a:cubicBezTo>
                      <a:pt x="199605" y="0"/>
                      <a:pt x="257176" y="57571"/>
                      <a:pt x="257176" y="128588"/>
                    </a:cubicBezTo>
                    <a:cubicBezTo>
                      <a:pt x="257176" y="146342"/>
                      <a:pt x="253578" y="163256"/>
                      <a:pt x="247071" y="178640"/>
                    </a:cubicBezTo>
                    <a:lnTo>
                      <a:pt x="234445" y="197368"/>
                    </a:lnTo>
                    <a:lnTo>
                      <a:pt x="235519" y="197813"/>
                    </a:lnTo>
                    <a:cubicBezTo>
                      <a:pt x="267170" y="229463"/>
                      <a:pt x="298820" y="261115"/>
                      <a:pt x="330470" y="292765"/>
                    </a:cubicBezTo>
                    <a:cubicBezTo>
                      <a:pt x="339397" y="301692"/>
                      <a:pt x="339397" y="316167"/>
                      <a:pt x="330470" y="325094"/>
                    </a:cubicBezTo>
                    <a:lnTo>
                      <a:pt x="330470" y="325092"/>
                    </a:lnTo>
                    <a:cubicBezTo>
                      <a:pt x="321542" y="334020"/>
                      <a:pt x="307068" y="334020"/>
                      <a:pt x="298141" y="325092"/>
                    </a:cubicBezTo>
                    <a:lnTo>
                      <a:pt x="203415" y="230367"/>
                    </a:lnTo>
                    <a:lnTo>
                      <a:pt x="178640" y="247071"/>
                    </a:lnTo>
                    <a:cubicBezTo>
                      <a:pt x="163256" y="253578"/>
                      <a:pt x="146343" y="257176"/>
                      <a:pt x="128588" y="257176"/>
                    </a:cubicBezTo>
                    <a:cubicBezTo>
                      <a:pt x="57571" y="257176"/>
                      <a:pt x="0" y="199605"/>
                      <a:pt x="0" y="128588"/>
                    </a:cubicBezTo>
                    <a:cubicBezTo>
                      <a:pt x="0" y="57571"/>
                      <a:pt x="57571" y="0"/>
                      <a:pt x="128588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이등변 삼각형 20">
                <a:extLst>
                  <a:ext uri="{FF2B5EF4-FFF2-40B4-BE49-F238E27FC236}">
                    <a16:creationId xmlns:a16="http://schemas.microsoft.com/office/drawing/2014/main" id="{0ACD21F8-DC70-4704-81CF-C467D1A8FAF3}"/>
                  </a:ext>
                </a:extLst>
              </p:cNvPr>
              <p:cNvSpPr/>
              <p:nvPr/>
            </p:nvSpPr>
            <p:spPr>
              <a:xfrm rot="10800000">
                <a:off x="7199686" y="722379"/>
                <a:ext cx="143506" cy="8285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덧셈 기호 25">
                <a:extLst>
                  <a:ext uri="{FF2B5EF4-FFF2-40B4-BE49-F238E27FC236}">
                    <a16:creationId xmlns:a16="http://schemas.microsoft.com/office/drawing/2014/main" id="{26445E36-C2DD-4CC6-BD8D-AE73EF1D504A}"/>
                  </a:ext>
                </a:extLst>
              </p:cNvPr>
              <p:cNvSpPr/>
              <p:nvPr/>
            </p:nvSpPr>
            <p:spPr>
              <a:xfrm rot="18900000">
                <a:off x="7686304" y="667237"/>
                <a:ext cx="180000" cy="180000"/>
              </a:xfrm>
              <a:prstGeom prst="mathPlus">
                <a:avLst>
                  <a:gd name="adj1" fmla="val 166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C8A91B25-8C5D-4D48-A2CC-5E80FE1DA045}"/>
                  </a:ext>
                </a:extLst>
              </p:cNvPr>
              <p:cNvSpPr/>
              <p:nvPr/>
            </p:nvSpPr>
            <p:spPr>
              <a:xfrm>
                <a:off x="7464940" y="690773"/>
                <a:ext cx="133173" cy="133173"/>
              </a:xfrm>
              <a:prstGeom prst="arc">
                <a:avLst>
                  <a:gd name="adj1" fmla="val 16200000"/>
                  <a:gd name="adj2" fmla="val 13365011"/>
                </a:avLst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C94BC43-AADC-491C-9147-E5426D7101CB}"/>
                </a:ext>
              </a:extLst>
            </p:cNvPr>
            <p:cNvSpPr/>
            <p:nvPr/>
          </p:nvSpPr>
          <p:spPr>
            <a:xfrm>
              <a:off x="3331228" y="2118024"/>
              <a:ext cx="4912166" cy="245944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8000" b="1" kern="0" dirty="0">
                  <a:ln w="12700">
                    <a:solidFill>
                      <a:srgbClr val="44546A"/>
                    </a:solidFill>
                  </a:ln>
                  <a:solidFill>
                    <a:srgbClr val="00B0F0"/>
                  </a:solidFill>
                  <a:effectLst>
                    <a:outerShdw dist="50800" dir="2700000" algn="tl" rotWithShape="0">
                      <a:srgbClr val="44546A"/>
                    </a:outerShdw>
                  </a:effectLst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끓는점 차를 </a:t>
              </a:r>
              <a:endParaRPr lang="en-US" altLang="ko-KR" sz="8000" b="1" kern="0" dirty="0">
                <a:ln w="12700">
                  <a:solidFill>
                    <a:srgbClr val="44546A"/>
                  </a:solidFill>
                </a:ln>
                <a:solidFill>
                  <a:srgbClr val="00B0F0"/>
                </a:solidFill>
                <a:effectLst>
                  <a:outerShdw dist="50800" dir="2700000" algn="tl" rotWithShape="0">
                    <a:srgbClr val="44546A"/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  <a:p>
              <a:pPr algn="ctr" latinLnBrk="0">
                <a:defRPr/>
              </a:pPr>
              <a:r>
                <a:rPr lang="ko-KR" altLang="en-US" sz="8000" b="1" kern="0" dirty="0">
                  <a:ln w="12700">
                    <a:solidFill>
                      <a:srgbClr val="44546A"/>
                    </a:solidFill>
                  </a:ln>
                  <a:solidFill>
                    <a:srgbClr val="00B0F0"/>
                  </a:solidFill>
                  <a:effectLst>
                    <a:outerShdw dist="50800" dir="2700000" algn="tl" rotWithShape="0">
                      <a:srgbClr val="44546A"/>
                    </a:outerShdw>
                  </a:effectLst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이용한 분리</a:t>
              </a:r>
              <a:endParaRPr lang="en-US" altLang="ko-KR" sz="8000" b="1" kern="0" dirty="0">
                <a:ln w="12700">
                  <a:solidFill>
                    <a:srgbClr val="44546A"/>
                  </a:solidFill>
                </a:ln>
                <a:solidFill>
                  <a:srgbClr val="00B0F0"/>
                </a:solidFill>
                <a:effectLst>
                  <a:outerShdw dist="50800" dir="2700000" algn="tl" rotWithShape="0">
                    <a:srgbClr val="44546A"/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900" b="1" kern="0" dirty="0">
                  <a:ln w="19050">
                    <a:noFill/>
                  </a:ln>
                  <a:solidFill>
                    <a:prstClr val="white">
                      <a:lumMod val="7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모둠원</a:t>
              </a:r>
              <a:r>
                <a:rPr lang="en-US" altLang="ko-KR" sz="900" b="1" kern="0" dirty="0">
                  <a:ln w="19050">
                    <a:noFill/>
                  </a:ln>
                  <a:solidFill>
                    <a:prstClr val="white">
                      <a:lumMod val="7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:</a:t>
              </a:r>
              <a:r>
                <a:rPr lang="ko-KR" altLang="en-US" sz="900" b="1" kern="0" dirty="0">
                  <a:ln w="19050">
                    <a:noFill/>
                  </a:ln>
                  <a:solidFill>
                    <a:prstClr val="white">
                      <a:lumMod val="7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최승원</a:t>
              </a:r>
              <a:r>
                <a:rPr lang="en-US" altLang="ko-KR" sz="900" b="1" kern="0" dirty="0">
                  <a:ln w="19050">
                    <a:noFill/>
                  </a:ln>
                  <a:solidFill>
                    <a:prstClr val="white">
                      <a:lumMod val="7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,</a:t>
              </a:r>
              <a:r>
                <a:rPr lang="ko-KR" altLang="en-US" sz="900" b="1" kern="0" dirty="0">
                  <a:ln w="19050">
                    <a:noFill/>
                  </a:ln>
                  <a:solidFill>
                    <a:prstClr val="white">
                      <a:lumMod val="7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김성곤</a:t>
              </a:r>
              <a:r>
                <a:rPr lang="en-US" altLang="ko-KR" sz="900" b="1" kern="0" dirty="0">
                  <a:ln w="19050">
                    <a:noFill/>
                  </a:ln>
                  <a:solidFill>
                    <a:prstClr val="white">
                      <a:lumMod val="7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,</a:t>
              </a:r>
              <a:r>
                <a:rPr lang="ko-KR" altLang="en-US" sz="900" b="1" kern="0" dirty="0">
                  <a:ln w="19050">
                    <a:noFill/>
                  </a:ln>
                  <a:solidFill>
                    <a:prstClr val="white">
                      <a:lumMod val="7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정재희</a:t>
              </a:r>
              <a:r>
                <a:rPr lang="en-US" altLang="ko-KR" sz="900" b="1" kern="0" dirty="0">
                  <a:ln w="19050">
                    <a:noFill/>
                  </a:ln>
                  <a:solidFill>
                    <a:prstClr val="white">
                      <a:lumMod val="7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,</a:t>
              </a:r>
              <a:r>
                <a:rPr lang="ko-KR" altLang="en-US" sz="900" b="1" kern="0" dirty="0">
                  <a:ln w="19050">
                    <a:noFill/>
                  </a:ln>
                  <a:solidFill>
                    <a:prstClr val="white">
                      <a:lumMod val="7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이준우</a:t>
              </a:r>
              <a:r>
                <a:rPr lang="en-US" altLang="ko-KR" sz="900" b="1" kern="0" dirty="0">
                  <a:ln w="19050">
                    <a:noFill/>
                  </a:ln>
                  <a:solidFill>
                    <a:prstClr val="white">
                      <a:lumMod val="7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,</a:t>
              </a:r>
              <a:r>
                <a:rPr lang="ko-KR" altLang="en-US" sz="900" b="1" kern="0" dirty="0">
                  <a:ln w="19050">
                    <a:noFill/>
                  </a:ln>
                  <a:solidFill>
                    <a:prstClr val="white">
                      <a:lumMod val="7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정지환 </a:t>
              </a:r>
              <a:endParaRPr lang="en-US" altLang="ko-KR" sz="900" b="1" kern="0" dirty="0">
                <a:ln w="19050">
                  <a:noFill/>
                </a:ln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CEC68E4-3F1C-478B-B6AD-E45C872EB8ED}"/>
                </a:ext>
              </a:extLst>
            </p:cNvPr>
            <p:cNvSpPr/>
            <p:nvPr/>
          </p:nvSpPr>
          <p:spPr>
            <a:xfrm>
              <a:off x="8243394" y="3058735"/>
              <a:ext cx="138652" cy="18738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innerShdw dist="50800" dir="18900000">
                <a:prstClr val="black">
                  <a:alpha val="1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3D70153-4100-4CF6-87A0-C1FFDA059F42}"/>
                </a:ext>
              </a:extLst>
            </p:cNvPr>
            <p:cNvSpPr/>
            <p:nvPr/>
          </p:nvSpPr>
          <p:spPr>
            <a:xfrm>
              <a:off x="5739143" y="4630804"/>
              <a:ext cx="96340" cy="101954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508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0824" y="195943"/>
            <a:ext cx="11750351" cy="6662057"/>
            <a:chOff x="220824" y="195943"/>
            <a:chExt cx="11750351" cy="6662057"/>
          </a:xfrm>
        </p:grpSpPr>
        <p:sp>
          <p:nvSpPr>
            <p:cNvPr id="30" name="사다리꼴 29">
              <a:extLst>
                <a:ext uri="{FF2B5EF4-FFF2-40B4-BE49-F238E27FC236}">
                  <a16:creationId xmlns:a16="http://schemas.microsoft.com/office/drawing/2014/main" id="{77754CF0-0F5B-4781-B523-1259FADAB6D3}"/>
                </a:ext>
              </a:extLst>
            </p:cNvPr>
            <p:cNvSpPr/>
            <p:nvPr/>
          </p:nvSpPr>
          <p:spPr>
            <a:xfrm>
              <a:off x="3730201" y="6549922"/>
              <a:ext cx="4731598" cy="308078"/>
            </a:xfrm>
            <a:prstGeom prst="trapezoid">
              <a:avLst>
                <a:gd name="adj" fmla="val 43128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innerShdw dist="101600" dir="16200000">
                <a:prstClr val="black">
                  <a:alpha val="1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A939065-6105-4663-9193-AB41E8370C9F}"/>
                </a:ext>
              </a:extLst>
            </p:cNvPr>
            <p:cNvSpPr/>
            <p:nvPr/>
          </p:nvSpPr>
          <p:spPr>
            <a:xfrm>
              <a:off x="220824" y="195943"/>
              <a:ext cx="11750351" cy="6353979"/>
            </a:xfrm>
            <a:prstGeom prst="roundRect">
              <a:avLst>
                <a:gd name="adj" fmla="val 3405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9DF7223B-D1DA-4E24-AB28-64E4D74CF639}"/>
                </a:ext>
              </a:extLst>
            </p:cNvPr>
            <p:cNvSpPr/>
            <p:nvPr/>
          </p:nvSpPr>
          <p:spPr>
            <a:xfrm>
              <a:off x="220824" y="195943"/>
              <a:ext cx="11750351" cy="6012178"/>
            </a:xfrm>
            <a:prstGeom prst="round2SameRect">
              <a:avLst>
                <a:gd name="adj1" fmla="val 3826"/>
                <a:gd name="adj2" fmla="val 0"/>
              </a:avLst>
            </a:prstGeom>
            <a:solidFill>
              <a:srgbClr val="00B0F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4214D9A-9C89-4BC4-A3C1-AF61AE1F62A0}"/>
                </a:ext>
              </a:extLst>
            </p:cNvPr>
            <p:cNvSpPr/>
            <p:nvPr/>
          </p:nvSpPr>
          <p:spPr>
            <a:xfrm>
              <a:off x="432318" y="373225"/>
              <a:ext cx="11327363" cy="58348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32461CF-7BE1-4982-8768-896E73DFFC60}"/>
                </a:ext>
              </a:extLst>
            </p:cNvPr>
            <p:cNvSpPr/>
            <p:nvPr/>
          </p:nvSpPr>
          <p:spPr>
            <a:xfrm>
              <a:off x="432318" y="373225"/>
              <a:ext cx="11327363" cy="4758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34ABF4F-7407-478A-A867-D679129C3816}"/>
                </a:ext>
              </a:extLst>
            </p:cNvPr>
            <p:cNvSpPr/>
            <p:nvPr/>
          </p:nvSpPr>
          <p:spPr>
            <a:xfrm>
              <a:off x="1930559" y="467155"/>
              <a:ext cx="8341730" cy="2880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975" latinLnBrk="0">
                <a:defRPr/>
              </a:pPr>
              <a:r>
                <a:rPr lang="en-US" altLang="ko-KR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http://www.pptbizcam.co.kr </a:t>
              </a:r>
              <a:r>
                <a:rPr lang="en-US" altLang="ko-KR" sz="500" kern="0" dirty="0">
                  <a:solidFill>
                    <a:srgbClr val="A2959E"/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srgbClr val="A2959E"/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2596B52-7803-40A8-8E5B-65C31B1DC24E}"/>
                </a:ext>
              </a:extLst>
            </p:cNvPr>
            <p:cNvGrpSpPr/>
            <p:nvPr/>
          </p:nvGrpSpPr>
          <p:grpSpPr>
            <a:xfrm>
              <a:off x="10495539" y="476694"/>
              <a:ext cx="998066" cy="255149"/>
              <a:chOff x="9688404" y="466716"/>
              <a:chExt cx="998066" cy="255149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0C802C97-CE11-43B0-B97D-8DA6DA870EDD}"/>
                  </a:ext>
                </a:extLst>
              </p:cNvPr>
              <p:cNvSpPr/>
              <p:nvPr/>
            </p:nvSpPr>
            <p:spPr>
              <a:xfrm>
                <a:off x="9688404" y="472402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B7FD00F-4A02-4178-8C32-DB9FB9914E21}"/>
                  </a:ext>
                </a:extLst>
              </p:cNvPr>
              <p:cNvSpPr/>
              <p:nvPr/>
            </p:nvSpPr>
            <p:spPr>
              <a:xfrm>
                <a:off x="10063684" y="466716"/>
                <a:ext cx="249462" cy="249462"/>
              </a:xfrm>
              <a:prstGeom prst="ellipse">
                <a:avLst/>
              </a:prstGeom>
              <a:solidFill>
                <a:srgbClr val="FF7C80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8F9D8B7-C472-46CC-903B-34B5651B549E}"/>
                  </a:ext>
                </a:extLst>
              </p:cNvPr>
              <p:cNvSpPr/>
              <p:nvPr/>
            </p:nvSpPr>
            <p:spPr>
              <a:xfrm>
                <a:off x="10437008" y="472403"/>
                <a:ext cx="249462" cy="249462"/>
              </a:xfrm>
              <a:prstGeom prst="ellipse">
                <a:avLst/>
              </a:prstGeom>
              <a:solidFill>
                <a:srgbClr val="00B0F0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B18E2478-F653-4DB5-BEDA-E3254887F927}"/>
                  </a:ext>
                </a:extLst>
              </p:cNvPr>
              <p:cNvSpPr/>
              <p:nvPr/>
            </p:nvSpPr>
            <p:spPr>
              <a:xfrm>
                <a:off x="10132540" y="545008"/>
                <a:ext cx="103983" cy="103983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8F8EA5E1-2169-4E79-B4F7-86B0D39AD1D4}"/>
                  </a:ext>
                </a:extLst>
              </p:cNvPr>
              <p:cNvSpPr/>
              <p:nvPr/>
            </p:nvSpPr>
            <p:spPr>
              <a:xfrm>
                <a:off x="9759135" y="639901"/>
                <a:ext cx="108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74D1A3B-EFA4-4EC3-9209-60A37116C40B}"/>
                  </a:ext>
                </a:extLst>
              </p:cNvPr>
              <p:cNvSpPr/>
              <p:nvPr/>
            </p:nvSpPr>
            <p:spPr>
              <a:xfrm rot="2700000">
                <a:off x="10492447" y="589222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BCD58F1-55F9-4D94-88A0-D2AECEB9739F}"/>
                  </a:ext>
                </a:extLst>
              </p:cNvPr>
              <p:cNvSpPr/>
              <p:nvPr/>
            </p:nvSpPr>
            <p:spPr>
              <a:xfrm rot="18900000">
                <a:off x="10492446" y="586380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E6C06846-D3D4-4B89-9EBF-92611B812D51}"/>
                </a:ext>
              </a:extLst>
            </p:cNvPr>
            <p:cNvGrpSpPr/>
            <p:nvPr/>
          </p:nvGrpSpPr>
          <p:grpSpPr>
            <a:xfrm>
              <a:off x="660999" y="501987"/>
              <a:ext cx="1099222" cy="212231"/>
              <a:chOff x="6934019" y="667237"/>
              <a:chExt cx="932285" cy="1800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자유형 10">
                <a:extLst>
                  <a:ext uri="{FF2B5EF4-FFF2-40B4-BE49-F238E27FC236}">
                    <a16:creationId xmlns:a16="http://schemas.microsoft.com/office/drawing/2014/main" id="{BB99908F-9CA1-45F4-A5B3-B01897D81B78}"/>
                  </a:ext>
                </a:extLst>
              </p:cNvPr>
              <p:cNvSpPr/>
              <p:nvPr/>
            </p:nvSpPr>
            <p:spPr>
              <a:xfrm>
                <a:off x="6934019" y="681248"/>
                <a:ext cx="167797" cy="165121"/>
              </a:xfrm>
              <a:custGeom>
                <a:avLst/>
                <a:gdLst>
                  <a:gd name="connsiteX0" fmla="*/ 128587 w 337165"/>
                  <a:gd name="connsiteY0" fmla="*/ 35720 h 331788"/>
                  <a:gd name="connsiteX1" fmla="*/ 35719 w 337165"/>
                  <a:gd name="connsiteY1" fmla="*/ 128588 h 331788"/>
                  <a:gd name="connsiteX2" fmla="*/ 128587 w 337165"/>
                  <a:gd name="connsiteY2" fmla="*/ 221456 h 331788"/>
                  <a:gd name="connsiteX3" fmla="*/ 221455 w 337165"/>
                  <a:gd name="connsiteY3" fmla="*/ 128588 h 331788"/>
                  <a:gd name="connsiteX4" fmla="*/ 128587 w 337165"/>
                  <a:gd name="connsiteY4" fmla="*/ 35720 h 331788"/>
                  <a:gd name="connsiteX5" fmla="*/ 128588 w 337165"/>
                  <a:gd name="connsiteY5" fmla="*/ 0 h 331788"/>
                  <a:gd name="connsiteX6" fmla="*/ 257176 w 337165"/>
                  <a:gd name="connsiteY6" fmla="*/ 128588 h 331788"/>
                  <a:gd name="connsiteX7" fmla="*/ 247071 w 337165"/>
                  <a:gd name="connsiteY7" fmla="*/ 178640 h 331788"/>
                  <a:gd name="connsiteX8" fmla="*/ 234445 w 337165"/>
                  <a:gd name="connsiteY8" fmla="*/ 197368 h 331788"/>
                  <a:gd name="connsiteX9" fmla="*/ 235519 w 337165"/>
                  <a:gd name="connsiteY9" fmla="*/ 197813 h 331788"/>
                  <a:gd name="connsiteX10" fmla="*/ 330470 w 337165"/>
                  <a:gd name="connsiteY10" fmla="*/ 292765 h 331788"/>
                  <a:gd name="connsiteX11" fmla="*/ 330470 w 337165"/>
                  <a:gd name="connsiteY11" fmla="*/ 325094 h 331788"/>
                  <a:gd name="connsiteX12" fmla="*/ 330470 w 337165"/>
                  <a:gd name="connsiteY12" fmla="*/ 325092 h 331788"/>
                  <a:gd name="connsiteX13" fmla="*/ 298141 w 337165"/>
                  <a:gd name="connsiteY13" fmla="*/ 325092 h 331788"/>
                  <a:gd name="connsiteX14" fmla="*/ 203415 w 337165"/>
                  <a:gd name="connsiteY14" fmla="*/ 230367 h 331788"/>
                  <a:gd name="connsiteX15" fmla="*/ 178640 w 337165"/>
                  <a:gd name="connsiteY15" fmla="*/ 247071 h 331788"/>
                  <a:gd name="connsiteX16" fmla="*/ 128588 w 337165"/>
                  <a:gd name="connsiteY16" fmla="*/ 257176 h 331788"/>
                  <a:gd name="connsiteX17" fmla="*/ 0 w 337165"/>
                  <a:gd name="connsiteY17" fmla="*/ 128588 h 331788"/>
                  <a:gd name="connsiteX18" fmla="*/ 128588 w 337165"/>
                  <a:gd name="connsiteY18" fmla="*/ 0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37165" h="331788">
                    <a:moveTo>
                      <a:pt x="128587" y="35720"/>
                    </a:moveTo>
                    <a:cubicBezTo>
                      <a:pt x="77297" y="35720"/>
                      <a:pt x="35719" y="77298"/>
                      <a:pt x="35719" y="128588"/>
                    </a:cubicBezTo>
                    <a:cubicBezTo>
                      <a:pt x="35719" y="179878"/>
                      <a:pt x="77297" y="221456"/>
                      <a:pt x="128587" y="221456"/>
                    </a:cubicBezTo>
                    <a:cubicBezTo>
                      <a:pt x="179877" y="221456"/>
                      <a:pt x="221455" y="179878"/>
                      <a:pt x="221455" y="128588"/>
                    </a:cubicBezTo>
                    <a:cubicBezTo>
                      <a:pt x="221455" y="77298"/>
                      <a:pt x="179877" y="35720"/>
                      <a:pt x="128587" y="35720"/>
                    </a:cubicBezTo>
                    <a:close/>
                    <a:moveTo>
                      <a:pt x="128588" y="0"/>
                    </a:moveTo>
                    <a:cubicBezTo>
                      <a:pt x="199605" y="0"/>
                      <a:pt x="257176" y="57571"/>
                      <a:pt x="257176" y="128588"/>
                    </a:cubicBezTo>
                    <a:cubicBezTo>
                      <a:pt x="257176" y="146342"/>
                      <a:pt x="253578" y="163256"/>
                      <a:pt x="247071" y="178640"/>
                    </a:cubicBezTo>
                    <a:lnTo>
                      <a:pt x="234445" y="197368"/>
                    </a:lnTo>
                    <a:lnTo>
                      <a:pt x="235519" y="197813"/>
                    </a:lnTo>
                    <a:cubicBezTo>
                      <a:pt x="267170" y="229463"/>
                      <a:pt x="298820" y="261115"/>
                      <a:pt x="330470" y="292765"/>
                    </a:cubicBezTo>
                    <a:cubicBezTo>
                      <a:pt x="339397" y="301692"/>
                      <a:pt x="339397" y="316167"/>
                      <a:pt x="330470" y="325094"/>
                    </a:cubicBezTo>
                    <a:lnTo>
                      <a:pt x="330470" y="325092"/>
                    </a:lnTo>
                    <a:cubicBezTo>
                      <a:pt x="321542" y="334020"/>
                      <a:pt x="307068" y="334020"/>
                      <a:pt x="298141" y="325092"/>
                    </a:cubicBezTo>
                    <a:lnTo>
                      <a:pt x="203415" y="230367"/>
                    </a:lnTo>
                    <a:lnTo>
                      <a:pt x="178640" y="247071"/>
                    </a:lnTo>
                    <a:cubicBezTo>
                      <a:pt x="163256" y="253578"/>
                      <a:pt x="146343" y="257176"/>
                      <a:pt x="128588" y="257176"/>
                    </a:cubicBezTo>
                    <a:cubicBezTo>
                      <a:pt x="57571" y="257176"/>
                      <a:pt x="0" y="199605"/>
                      <a:pt x="0" y="128588"/>
                    </a:cubicBezTo>
                    <a:cubicBezTo>
                      <a:pt x="0" y="57571"/>
                      <a:pt x="57571" y="0"/>
                      <a:pt x="128588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이등변 삼각형 20">
                <a:extLst>
                  <a:ext uri="{FF2B5EF4-FFF2-40B4-BE49-F238E27FC236}">
                    <a16:creationId xmlns:a16="http://schemas.microsoft.com/office/drawing/2014/main" id="{0ACD21F8-DC70-4704-81CF-C467D1A8FAF3}"/>
                  </a:ext>
                </a:extLst>
              </p:cNvPr>
              <p:cNvSpPr/>
              <p:nvPr/>
            </p:nvSpPr>
            <p:spPr>
              <a:xfrm rot="10800000">
                <a:off x="7199686" y="722379"/>
                <a:ext cx="143506" cy="8285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덧셈 기호 25">
                <a:extLst>
                  <a:ext uri="{FF2B5EF4-FFF2-40B4-BE49-F238E27FC236}">
                    <a16:creationId xmlns:a16="http://schemas.microsoft.com/office/drawing/2014/main" id="{26445E36-C2DD-4CC6-BD8D-AE73EF1D504A}"/>
                  </a:ext>
                </a:extLst>
              </p:cNvPr>
              <p:cNvSpPr/>
              <p:nvPr/>
            </p:nvSpPr>
            <p:spPr>
              <a:xfrm rot="18900000">
                <a:off x="7686304" y="667237"/>
                <a:ext cx="180000" cy="180000"/>
              </a:xfrm>
              <a:prstGeom prst="mathPlus">
                <a:avLst>
                  <a:gd name="adj1" fmla="val 166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C8A91B25-8C5D-4D48-A2CC-5E80FE1DA045}"/>
                  </a:ext>
                </a:extLst>
              </p:cNvPr>
              <p:cNvSpPr/>
              <p:nvPr/>
            </p:nvSpPr>
            <p:spPr>
              <a:xfrm>
                <a:off x="7464940" y="690773"/>
                <a:ext cx="133173" cy="133173"/>
              </a:xfrm>
              <a:prstGeom prst="arc">
                <a:avLst>
                  <a:gd name="adj1" fmla="val 16200000"/>
                  <a:gd name="adj2" fmla="val 13365011"/>
                </a:avLst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C94BC43-AADC-491C-9147-E5426D7101CB}"/>
                </a:ext>
              </a:extLst>
            </p:cNvPr>
            <p:cNvSpPr/>
            <p:nvPr/>
          </p:nvSpPr>
          <p:spPr>
            <a:xfrm>
              <a:off x="660999" y="851927"/>
              <a:ext cx="10899281" cy="53561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CEC68E4-3F1C-478B-B6AD-E45C872EB8ED}"/>
                </a:ext>
              </a:extLst>
            </p:cNvPr>
            <p:cNvSpPr/>
            <p:nvPr/>
          </p:nvSpPr>
          <p:spPr>
            <a:xfrm>
              <a:off x="11560280" y="3429000"/>
              <a:ext cx="199401" cy="4758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innerShdw dist="50800" dir="18900000">
                <a:prstClr val="black">
                  <a:alpha val="1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3D70153-4100-4CF6-87A0-C1FFDA059F42}"/>
                </a:ext>
              </a:extLst>
            </p:cNvPr>
            <p:cNvSpPr/>
            <p:nvPr/>
          </p:nvSpPr>
          <p:spPr>
            <a:xfrm>
              <a:off x="5992979" y="6278734"/>
              <a:ext cx="206041" cy="206041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32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0824" y="195943"/>
            <a:ext cx="11750351" cy="6662057"/>
            <a:chOff x="220824" y="195943"/>
            <a:chExt cx="11750351" cy="6662057"/>
          </a:xfrm>
        </p:grpSpPr>
        <p:sp>
          <p:nvSpPr>
            <p:cNvPr id="30" name="사다리꼴 29">
              <a:extLst>
                <a:ext uri="{FF2B5EF4-FFF2-40B4-BE49-F238E27FC236}">
                  <a16:creationId xmlns:a16="http://schemas.microsoft.com/office/drawing/2014/main" id="{77754CF0-0F5B-4781-B523-1259FADAB6D3}"/>
                </a:ext>
              </a:extLst>
            </p:cNvPr>
            <p:cNvSpPr/>
            <p:nvPr/>
          </p:nvSpPr>
          <p:spPr>
            <a:xfrm>
              <a:off x="3730201" y="6549922"/>
              <a:ext cx="4731598" cy="308078"/>
            </a:xfrm>
            <a:prstGeom prst="trapezoid">
              <a:avLst>
                <a:gd name="adj" fmla="val 43128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innerShdw dist="101600" dir="16200000">
                <a:prstClr val="black">
                  <a:alpha val="1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A939065-6105-4663-9193-AB41E8370C9F}"/>
                </a:ext>
              </a:extLst>
            </p:cNvPr>
            <p:cNvSpPr/>
            <p:nvPr/>
          </p:nvSpPr>
          <p:spPr>
            <a:xfrm>
              <a:off x="220824" y="195943"/>
              <a:ext cx="11750351" cy="6353979"/>
            </a:xfrm>
            <a:prstGeom prst="roundRect">
              <a:avLst>
                <a:gd name="adj" fmla="val 3405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9DF7223B-D1DA-4E24-AB28-64E4D74CF639}"/>
                </a:ext>
              </a:extLst>
            </p:cNvPr>
            <p:cNvSpPr/>
            <p:nvPr/>
          </p:nvSpPr>
          <p:spPr>
            <a:xfrm>
              <a:off x="220824" y="195943"/>
              <a:ext cx="11750351" cy="6012178"/>
            </a:xfrm>
            <a:prstGeom prst="round2SameRect">
              <a:avLst>
                <a:gd name="adj1" fmla="val 3826"/>
                <a:gd name="adj2" fmla="val 0"/>
              </a:avLst>
            </a:prstGeom>
            <a:solidFill>
              <a:srgbClr val="00B0F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4214D9A-9C89-4BC4-A3C1-AF61AE1F62A0}"/>
                </a:ext>
              </a:extLst>
            </p:cNvPr>
            <p:cNvSpPr/>
            <p:nvPr/>
          </p:nvSpPr>
          <p:spPr>
            <a:xfrm>
              <a:off x="432318" y="373225"/>
              <a:ext cx="11327363" cy="58348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32461CF-7BE1-4982-8768-896E73DFFC60}"/>
                </a:ext>
              </a:extLst>
            </p:cNvPr>
            <p:cNvSpPr/>
            <p:nvPr/>
          </p:nvSpPr>
          <p:spPr>
            <a:xfrm>
              <a:off x="432318" y="373225"/>
              <a:ext cx="11327363" cy="4758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34ABF4F-7407-478A-A867-D679129C3816}"/>
                </a:ext>
              </a:extLst>
            </p:cNvPr>
            <p:cNvSpPr/>
            <p:nvPr/>
          </p:nvSpPr>
          <p:spPr>
            <a:xfrm>
              <a:off x="1930559" y="467155"/>
              <a:ext cx="8341730" cy="2880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975" latinLnBrk="0">
                <a:defRPr/>
              </a:pPr>
              <a:r>
                <a:rPr lang="en-US" altLang="ko-KR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http://www.pptbizcam.co.kr </a:t>
              </a:r>
              <a:r>
                <a:rPr lang="en-US" altLang="ko-KR" sz="500" kern="0" dirty="0">
                  <a:solidFill>
                    <a:srgbClr val="A2959E"/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srgbClr val="A2959E"/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2596B52-7803-40A8-8E5B-65C31B1DC24E}"/>
                </a:ext>
              </a:extLst>
            </p:cNvPr>
            <p:cNvGrpSpPr/>
            <p:nvPr/>
          </p:nvGrpSpPr>
          <p:grpSpPr>
            <a:xfrm>
              <a:off x="10495539" y="476694"/>
              <a:ext cx="998066" cy="255149"/>
              <a:chOff x="9688404" y="466716"/>
              <a:chExt cx="998066" cy="255149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0C802C97-CE11-43B0-B97D-8DA6DA870EDD}"/>
                  </a:ext>
                </a:extLst>
              </p:cNvPr>
              <p:cNvSpPr/>
              <p:nvPr/>
            </p:nvSpPr>
            <p:spPr>
              <a:xfrm>
                <a:off x="9688404" y="472402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B7FD00F-4A02-4178-8C32-DB9FB9914E21}"/>
                  </a:ext>
                </a:extLst>
              </p:cNvPr>
              <p:cNvSpPr/>
              <p:nvPr/>
            </p:nvSpPr>
            <p:spPr>
              <a:xfrm>
                <a:off x="10063684" y="466716"/>
                <a:ext cx="249462" cy="249462"/>
              </a:xfrm>
              <a:prstGeom prst="ellipse">
                <a:avLst/>
              </a:prstGeom>
              <a:solidFill>
                <a:srgbClr val="FF7C80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8F9D8B7-C472-46CC-903B-34B5651B549E}"/>
                  </a:ext>
                </a:extLst>
              </p:cNvPr>
              <p:cNvSpPr/>
              <p:nvPr/>
            </p:nvSpPr>
            <p:spPr>
              <a:xfrm>
                <a:off x="10437008" y="472403"/>
                <a:ext cx="249462" cy="249462"/>
              </a:xfrm>
              <a:prstGeom prst="ellipse">
                <a:avLst/>
              </a:prstGeom>
              <a:solidFill>
                <a:srgbClr val="00B0F0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B18E2478-F653-4DB5-BEDA-E3254887F927}"/>
                  </a:ext>
                </a:extLst>
              </p:cNvPr>
              <p:cNvSpPr/>
              <p:nvPr/>
            </p:nvSpPr>
            <p:spPr>
              <a:xfrm>
                <a:off x="10132540" y="545008"/>
                <a:ext cx="103983" cy="103983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8F8EA5E1-2169-4E79-B4F7-86B0D39AD1D4}"/>
                  </a:ext>
                </a:extLst>
              </p:cNvPr>
              <p:cNvSpPr/>
              <p:nvPr/>
            </p:nvSpPr>
            <p:spPr>
              <a:xfrm>
                <a:off x="9759135" y="639901"/>
                <a:ext cx="108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74D1A3B-EFA4-4EC3-9209-60A37116C40B}"/>
                  </a:ext>
                </a:extLst>
              </p:cNvPr>
              <p:cNvSpPr/>
              <p:nvPr/>
            </p:nvSpPr>
            <p:spPr>
              <a:xfrm rot="2700000">
                <a:off x="10492447" y="589222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BCD58F1-55F9-4D94-88A0-D2AECEB9739F}"/>
                  </a:ext>
                </a:extLst>
              </p:cNvPr>
              <p:cNvSpPr/>
              <p:nvPr/>
            </p:nvSpPr>
            <p:spPr>
              <a:xfrm rot="18900000">
                <a:off x="10492446" y="586380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E6C06846-D3D4-4B89-9EBF-92611B812D51}"/>
                </a:ext>
              </a:extLst>
            </p:cNvPr>
            <p:cNvGrpSpPr/>
            <p:nvPr/>
          </p:nvGrpSpPr>
          <p:grpSpPr>
            <a:xfrm>
              <a:off x="660999" y="501987"/>
              <a:ext cx="1099222" cy="212231"/>
              <a:chOff x="6934019" y="667237"/>
              <a:chExt cx="932285" cy="1800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자유형 10">
                <a:extLst>
                  <a:ext uri="{FF2B5EF4-FFF2-40B4-BE49-F238E27FC236}">
                    <a16:creationId xmlns:a16="http://schemas.microsoft.com/office/drawing/2014/main" id="{BB99908F-9CA1-45F4-A5B3-B01897D81B78}"/>
                  </a:ext>
                </a:extLst>
              </p:cNvPr>
              <p:cNvSpPr/>
              <p:nvPr/>
            </p:nvSpPr>
            <p:spPr>
              <a:xfrm>
                <a:off x="6934019" y="681248"/>
                <a:ext cx="167797" cy="165121"/>
              </a:xfrm>
              <a:custGeom>
                <a:avLst/>
                <a:gdLst>
                  <a:gd name="connsiteX0" fmla="*/ 128587 w 337165"/>
                  <a:gd name="connsiteY0" fmla="*/ 35720 h 331788"/>
                  <a:gd name="connsiteX1" fmla="*/ 35719 w 337165"/>
                  <a:gd name="connsiteY1" fmla="*/ 128588 h 331788"/>
                  <a:gd name="connsiteX2" fmla="*/ 128587 w 337165"/>
                  <a:gd name="connsiteY2" fmla="*/ 221456 h 331788"/>
                  <a:gd name="connsiteX3" fmla="*/ 221455 w 337165"/>
                  <a:gd name="connsiteY3" fmla="*/ 128588 h 331788"/>
                  <a:gd name="connsiteX4" fmla="*/ 128587 w 337165"/>
                  <a:gd name="connsiteY4" fmla="*/ 35720 h 331788"/>
                  <a:gd name="connsiteX5" fmla="*/ 128588 w 337165"/>
                  <a:gd name="connsiteY5" fmla="*/ 0 h 331788"/>
                  <a:gd name="connsiteX6" fmla="*/ 257176 w 337165"/>
                  <a:gd name="connsiteY6" fmla="*/ 128588 h 331788"/>
                  <a:gd name="connsiteX7" fmla="*/ 247071 w 337165"/>
                  <a:gd name="connsiteY7" fmla="*/ 178640 h 331788"/>
                  <a:gd name="connsiteX8" fmla="*/ 234445 w 337165"/>
                  <a:gd name="connsiteY8" fmla="*/ 197368 h 331788"/>
                  <a:gd name="connsiteX9" fmla="*/ 235519 w 337165"/>
                  <a:gd name="connsiteY9" fmla="*/ 197813 h 331788"/>
                  <a:gd name="connsiteX10" fmla="*/ 330470 w 337165"/>
                  <a:gd name="connsiteY10" fmla="*/ 292765 h 331788"/>
                  <a:gd name="connsiteX11" fmla="*/ 330470 w 337165"/>
                  <a:gd name="connsiteY11" fmla="*/ 325094 h 331788"/>
                  <a:gd name="connsiteX12" fmla="*/ 330470 w 337165"/>
                  <a:gd name="connsiteY12" fmla="*/ 325092 h 331788"/>
                  <a:gd name="connsiteX13" fmla="*/ 298141 w 337165"/>
                  <a:gd name="connsiteY13" fmla="*/ 325092 h 331788"/>
                  <a:gd name="connsiteX14" fmla="*/ 203415 w 337165"/>
                  <a:gd name="connsiteY14" fmla="*/ 230367 h 331788"/>
                  <a:gd name="connsiteX15" fmla="*/ 178640 w 337165"/>
                  <a:gd name="connsiteY15" fmla="*/ 247071 h 331788"/>
                  <a:gd name="connsiteX16" fmla="*/ 128588 w 337165"/>
                  <a:gd name="connsiteY16" fmla="*/ 257176 h 331788"/>
                  <a:gd name="connsiteX17" fmla="*/ 0 w 337165"/>
                  <a:gd name="connsiteY17" fmla="*/ 128588 h 331788"/>
                  <a:gd name="connsiteX18" fmla="*/ 128588 w 337165"/>
                  <a:gd name="connsiteY18" fmla="*/ 0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37165" h="331788">
                    <a:moveTo>
                      <a:pt x="128587" y="35720"/>
                    </a:moveTo>
                    <a:cubicBezTo>
                      <a:pt x="77297" y="35720"/>
                      <a:pt x="35719" y="77298"/>
                      <a:pt x="35719" y="128588"/>
                    </a:cubicBezTo>
                    <a:cubicBezTo>
                      <a:pt x="35719" y="179878"/>
                      <a:pt x="77297" y="221456"/>
                      <a:pt x="128587" y="221456"/>
                    </a:cubicBezTo>
                    <a:cubicBezTo>
                      <a:pt x="179877" y="221456"/>
                      <a:pt x="221455" y="179878"/>
                      <a:pt x="221455" y="128588"/>
                    </a:cubicBezTo>
                    <a:cubicBezTo>
                      <a:pt x="221455" y="77298"/>
                      <a:pt x="179877" y="35720"/>
                      <a:pt x="128587" y="35720"/>
                    </a:cubicBezTo>
                    <a:close/>
                    <a:moveTo>
                      <a:pt x="128588" y="0"/>
                    </a:moveTo>
                    <a:cubicBezTo>
                      <a:pt x="199605" y="0"/>
                      <a:pt x="257176" y="57571"/>
                      <a:pt x="257176" y="128588"/>
                    </a:cubicBezTo>
                    <a:cubicBezTo>
                      <a:pt x="257176" y="146342"/>
                      <a:pt x="253578" y="163256"/>
                      <a:pt x="247071" y="178640"/>
                    </a:cubicBezTo>
                    <a:lnTo>
                      <a:pt x="234445" y="197368"/>
                    </a:lnTo>
                    <a:lnTo>
                      <a:pt x="235519" y="197813"/>
                    </a:lnTo>
                    <a:cubicBezTo>
                      <a:pt x="267170" y="229463"/>
                      <a:pt x="298820" y="261115"/>
                      <a:pt x="330470" y="292765"/>
                    </a:cubicBezTo>
                    <a:cubicBezTo>
                      <a:pt x="339397" y="301692"/>
                      <a:pt x="339397" y="316167"/>
                      <a:pt x="330470" y="325094"/>
                    </a:cubicBezTo>
                    <a:lnTo>
                      <a:pt x="330470" y="325092"/>
                    </a:lnTo>
                    <a:cubicBezTo>
                      <a:pt x="321542" y="334020"/>
                      <a:pt x="307068" y="334020"/>
                      <a:pt x="298141" y="325092"/>
                    </a:cubicBezTo>
                    <a:lnTo>
                      <a:pt x="203415" y="230367"/>
                    </a:lnTo>
                    <a:lnTo>
                      <a:pt x="178640" y="247071"/>
                    </a:lnTo>
                    <a:cubicBezTo>
                      <a:pt x="163256" y="253578"/>
                      <a:pt x="146343" y="257176"/>
                      <a:pt x="128588" y="257176"/>
                    </a:cubicBezTo>
                    <a:cubicBezTo>
                      <a:pt x="57571" y="257176"/>
                      <a:pt x="0" y="199605"/>
                      <a:pt x="0" y="128588"/>
                    </a:cubicBezTo>
                    <a:cubicBezTo>
                      <a:pt x="0" y="57571"/>
                      <a:pt x="57571" y="0"/>
                      <a:pt x="128588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이등변 삼각형 20">
                <a:extLst>
                  <a:ext uri="{FF2B5EF4-FFF2-40B4-BE49-F238E27FC236}">
                    <a16:creationId xmlns:a16="http://schemas.microsoft.com/office/drawing/2014/main" id="{0ACD21F8-DC70-4704-81CF-C467D1A8FAF3}"/>
                  </a:ext>
                </a:extLst>
              </p:cNvPr>
              <p:cNvSpPr/>
              <p:nvPr/>
            </p:nvSpPr>
            <p:spPr>
              <a:xfrm rot="10800000">
                <a:off x="7199686" y="722379"/>
                <a:ext cx="143506" cy="8285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덧셈 기호 25">
                <a:extLst>
                  <a:ext uri="{FF2B5EF4-FFF2-40B4-BE49-F238E27FC236}">
                    <a16:creationId xmlns:a16="http://schemas.microsoft.com/office/drawing/2014/main" id="{26445E36-C2DD-4CC6-BD8D-AE73EF1D504A}"/>
                  </a:ext>
                </a:extLst>
              </p:cNvPr>
              <p:cNvSpPr/>
              <p:nvPr/>
            </p:nvSpPr>
            <p:spPr>
              <a:xfrm rot="18900000">
                <a:off x="7686304" y="667237"/>
                <a:ext cx="180000" cy="180000"/>
              </a:xfrm>
              <a:prstGeom prst="mathPlus">
                <a:avLst>
                  <a:gd name="adj1" fmla="val 166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C8A91B25-8C5D-4D48-A2CC-5E80FE1DA045}"/>
                  </a:ext>
                </a:extLst>
              </p:cNvPr>
              <p:cNvSpPr/>
              <p:nvPr/>
            </p:nvSpPr>
            <p:spPr>
              <a:xfrm>
                <a:off x="7464940" y="690773"/>
                <a:ext cx="133173" cy="133173"/>
              </a:xfrm>
              <a:prstGeom prst="arc">
                <a:avLst>
                  <a:gd name="adj1" fmla="val 16200000"/>
                  <a:gd name="adj2" fmla="val 13365011"/>
                </a:avLst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C94BC43-AADC-491C-9147-E5426D7101CB}"/>
                </a:ext>
              </a:extLst>
            </p:cNvPr>
            <p:cNvSpPr/>
            <p:nvPr/>
          </p:nvSpPr>
          <p:spPr>
            <a:xfrm>
              <a:off x="660999" y="851927"/>
              <a:ext cx="10899281" cy="53561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CEC68E4-3F1C-478B-B6AD-E45C872EB8ED}"/>
                </a:ext>
              </a:extLst>
            </p:cNvPr>
            <p:cNvSpPr/>
            <p:nvPr/>
          </p:nvSpPr>
          <p:spPr>
            <a:xfrm>
              <a:off x="11560280" y="3429000"/>
              <a:ext cx="199401" cy="4758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innerShdw dist="50800" dir="18900000">
                <a:prstClr val="black">
                  <a:alpha val="1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3D70153-4100-4CF6-87A0-C1FFDA059F42}"/>
                </a:ext>
              </a:extLst>
            </p:cNvPr>
            <p:cNvSpPr/>
            <p:nvPr/>
          </p:nvSpPr>
          <p:spPr>
            <a:xfrm>
              <a:off x="5992979" y="6278734"/>
              <a:ext cx="206041" cy="206041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6" name="사각형: 둥근 모서리 14">
            <a:extLst>
              <a:ext uri="{FF2B5EF4-FFF2-40B4-BE49-F238E27FC236}">
                <a16:creationId xmlns:a16="http://schemas.microsoft.com/office/drawing/2014/main" id="{0CDA569D-F6EE-47AB-BE4C-408DA013C764}"/>
              </a:ext>
            </a:extLst>
          </p:cNvPr>
          <p:cNvSpPr/>
          <p:nvPr/>
        </p:nvSpPr>
        <p:spPr>
          <a:xfrm>
            <a:off x="6848859" y="1536269"/>
            <a:ext cx="124412" cy="41225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사각형: 둥근 모서리 15">
            <a:extLst>
              <a:ext uri="{FF2B5EF4-FFF2-40B4-BE49-F238E27FC236}">
                <a16:creationId xmlns:a16="http://schemas.microsoft.com/office/drawing/2014/main" id="{758A153F-9E47-4142-8A0A-897A476941D7}"/>
              </a:ext>
            </a:extLst>
          </p:cNvPr>
          <p:cNvSpPr/>
          <p:nvPr/>
        </p:nvSpPr>
        <p:spPr>
          <a:xfrm>
            <a:off x="6711378" y="4661164"/>
            <a:ext cx="399373" cy="96532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설명선: 굽은 선(테두리 없음) 16">
            <a:extLst>
              <a:ext uri="{FF2B5EF4-FFF2-40B4-BE49-F238E27FC236}">
                <a16:creationId xmlns:a16="http://schemas.microsoft.com/office/drawing/2014/main" id="{3A620605-3874-4B19-BDE4-8E9845CDD9B3}"/>
              </a:ext>
            </a:extLst>
          </p:cNvPr>
          <p:cNvSpPr/>
          <p:nvPr/>
        </p:nvSpPr>
        <p:spPr>
          <a:xfrm>
            <a:off x="8342271" y="2966909"/>
            <a:ext cx="2527432" cy="1400041"/>
          </a:xfrm>
          <a:prstGeom prst="callout2">
            <a:avLst>
              <a:gd name="adj1" fmla="val 50727"/>
              <a:gd name="adj2" fmla="val -2010"/>
              <a:gd name="adj3" fmla="val 51247"/>
              <a:gd name="adj4" fmla="val -22603"/>
              <a:gd name="adj5" fmla="val 113067"/>
              <a:gd name="adj6" fmla="val -39932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25%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6496B2A3-FCE8-4DC6-A1A5-D42C95F98A99}"/>
              </a:ext>
            </a:extLst>
          </p:cNvPr>
          <p:cNvGraphicFramePr>
            <a:graphicFrameLocks noGrp="1"/>
          </p:cNvGraphicFramePr>
          <p:nvPr/>
        </p:nvGraphicFramePr>
        <p:xfrm>
          <a:off x="6030738" y="1199184"/>
          <a:ext cx="396000" cy="4459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2" name="사각형: 둥근 모서리 18">
            <a:extLst>
              <a:ext uri="{FF2B5EF4-FFF2-40B4-BE49-F238E27FC236}">
                <a16:creationId xmlns:a16="http://schemas.microsoft.com/office/drawing/2014/main" id="{85E0ECA8-E038-4645-94E6-9F4C0108F562}"/>
              </a:ext>
            </a:extLst>
          </p:cNvPr>
          <p:cNvSpPr/>
          <p:nvPr/>
        </p:nvSpPr>
        <p:spPr>
          <a:xfrm>
            <a:off x="5355447" y="1536269"/>
            <a:ext cx="124412" cy="4122551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사각형: 둥근 모서리 19">
            <a:extLst>
              <a:ext uri="{FF2B5EF4-FFF2-40B4-BE49-F238E27FC236}">
                <a16:creationId xmlns:a16="http://schemas.microsoft.com/office/drawing/2014/main" id="{132049AD-95C0-4470-8D30-66061AC0475C}"/>
              </a:ext>
            </a:extLst>
          </p:cNvPr>
          <p:cNvSpPr/>
          <p:nvPr/>
        </p:nvSpPr>
        <p:spPr>
          <a:xfrm>
            <a:off x="5217966" y="2273068"/>
            <a:ext cx="399373" cy="965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설명선: 굽은 선(테두리 없음) 20">
            <a:extLst>
              <a:ext uri="{FF2B5EF4-FFF2-40B4-BE49-F238E27FC236}">
                <a16:creationId xmlns:a16="http://schemas.microsoft.com/office/drawing/2014/main" id="{32A48271-9464-4B48-97E2-442C0E33DB60}"/>
              </a:ext>
            </a:extLst>
          </p:cNvPr>
          <p:cNvSpPr/>
          <p:nvPr/>
        </p:nvSpPr>
        <p:spPr>
          <a:xfrm flipH="1">
            <a:off x="1286988" y="2502011"/>
            <a:ext cx="2915177" cy="1400041"/>
          </a:xfrm>
          <a:prstGeom prst="callout2">
            <a:avLst>
              <a:gd name="adj1" fmla="val 51764"/>
              <a:gd name="adj2" fmla="val -2010"/>
              <a:gd name="adj3" fmla="val 51247"/>
              <a:gd name="adj4" fmla="val -13143"/>
              <a:gd name="adj5" fmla="val -4645"/>
              <a:gd name="adj6" fmla="val -31912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82%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080693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0824" y="195943"/>
            <a:ext cx="11750351" cy="6662057"/>
            <a:chOff x="220824" y="195943"/>
            <a:chExt cx="11750351" cy="6662057"/>
          </a:xfrm>
        </p:grpSpPr>
        <p:sp>
          <p:nvSpPr>
            <p:cNvPr id="30" name="사다리꼴 29">
              <a:extLst>
                <a:ext uri="{FF2B5EF4-FFF2-40B4-BE49-F238E27FC236}">
                  <a16:creationId xmlns:a16="http://schemas.microsoft.com/office/drawing/2014/main" id="{77754CF0-0F5B-4781-B523-1259FADAB6D3}"/>
                </a:ext>
              </a:extLst>
            </p:cNvPr>
            <p:cNvSpPr/>
            <p:nvPr/>
          </p:nvSpPr>
          <p:spPr>
            <a:xfrm>
              <a:off x="3730201" y="6549922"/>
              <a:ext cx="4731598" cy="308078"/>
            </a:xfrm>
            <a:prstGeom prst="trapezoid">
              <a:avLst>
                <a:gd name="adj" fmla="val 43128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innerShdw dist="101600" dir="16200000">
                <a:prstClr val="black">
                  <a:alpha val="1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A939065-6105-4663-9193-AB41E8370C9F}"/>
                </a:ext>
              </a:extLst>
            </p:cNvPr>
            <p:cNvSpPr/>
            <p:nvPr/>
          </p:nvSpPr>
          <p:spPr>
            <a:xfrm>
              <a:off x="220824" y="195943"/>
              <a:ext cx="11750351" cy="6353979"/>
            </a:xfrm>
            <a:prstGeom prst="roundRect">
              <a:avLst>
                <a:gd name="adj" fmla="val 3405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9DF7223B-D1DA-4E24-AB28-64E4D74CF639}"/>
                </a:ext>
              </a:extLst>
            </p:cNvPr>
            <p:cNvSpPr/>
            <p:nvPr/>
          </p:nvSpPr>
          <p:spPr>
            <a:xfrm>
              <a:off x="220824" y="195943"/>
              <a:ext cx="11750351" cy="6012178"/>
            </a:xfrm>
            <a:prstGeom prst="round2SameRect">
              <a:avLst>
                <a:gd name="adj1" fmla="val 3826"/>
                <a:gd name="adj2" fmla="val 0"/>
              </a:avLst>
            </a:prstGeom>
            <a:solidFill>
              <a:srgbClr val="00B0F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4214D9A-9C89-4BC4-A3C1-AF61AE1F62A0}"/>
                </a:ext>
              </a:extLst>
            </p:cNvPr>
            <p:cNvSpPr/>
            <p:nvPr/>
          </p:nvSpPr>
          <p:spPr>
            <a:xfrm>
              <a:off x="432318" y="373225"/>
              <a:ext cx="11327363" cy="58348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32461CF-7BE1-4982-8768-896E73DFFC60}"/>
                </a:ext>
              </a:extLst>
            </p:cNvPr>
            <p:cNvSpPr/>
            <p:nvPr/>
          </p:nvSpPr>
          <p:spPr>
            <a:xfrm>
              <a:off x="432318" y="373225"/>
              <a:ext cx="11327363" cy="4758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34ABF4F-7407-478A-A867-D679129C3816}"/>
                </a:ext>
              </a:extLst>
            </p:cNvPr>
            <p:cNvSpPr/>
            <p:nvPr/>
          </p:nvSpPr>
          <p:spPr>
            <a:xfrm>
              <a:off x="1930559" y="467155"/>
              <a:ext cx="8341730" cy="2880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975" latinLnBrk="0">
                <a:defRPr/>
              </a:pPr>
              <a:r>
                <a:rPr lang="en-US" altLang="ko-KR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http://www.pptbizcam.co.kr </a:t>
              </a:r>
              <a:r>
                <a:rPr lang="en-US" altLang="ko-KR" sz="500" kern="0" dirty="0">
                  <a:solidFill>
                    <a:srgbClr val="A2959E"/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srgbClr val="A2959E"/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2596B52-7803-40A8-8E5B-65C31B1DC24E}"/>
                </a:ext>
              </a:extLst>
            </p:cNvPr>
            <p:cNvGrpSpPr/>
            <p:nvPr/>
          </p:nvGrpSpPr>
          <p:grpSpPr>
            <a:xfrm>
              <a:off x="10495539" y="476694"/>
              <a:ext cx="998066" cy="255149"/>
              <a:chOff x="9688404" y="466716"/>
              <a:chExt cx="998066" cy="255149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0C802C97-CE11-43B0-B97D-8DA6DA870EDD}"/>
                  </a:ext>
                </a:extLst>
              </p:cNvPr>
              <p:cNvSpPr/>
              <p:nvPr/>
            </p:nvSpPr>
            <p:spPr>
              <a:xfrm>
                <a:off x="9688404" y="472402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B7FD00F-4A02-4178-8C32-DB9FB9914E21}"/>
                  </a:ext>
                </a:extLst>
              </p:cNvPr>
              <p:cNvSpPr/>
              <p:nvPr/>
            </p:nvSpPr>
            <p:spPr>
              <a:xfrm>
                <a:off x="10063684" y="466716"/>
                <a:ext cx="249462" cy="249462"/>
              </a:xfrm>
              <a:prstGeom prst="ellipse">
                <a:avLst/>
              </a:prstGeom>
              <a:solidFill>
                <a:srgbClr val="FF7C80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8F9D8B7-C472-46CC-903B-34B5651B549E}"/>
                  </a:ext>
                </a:extLst>
              </p:cNvPr>
              <p:cNvSpPr/>
              <p:nvPr/>
            </p:nvSpPr>
            <p:spPr>
              <a:xfrm>
                <a:off x="10437008" y="472403"/>
                <a:ext cx="249462" cy="249462"/>
              </a:xfrm>
              <a:prstGeom prst="ellipse">
                <a:avLst/>
              </a:prstGeom>
              <a:solidFill>
                <a:srgbClr val="00B0F0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B18E2478-F653-4DB5-BEDA-E3254887F927}"/>
                  </a:ext>
                </a:extLst>
              </p:cNvPr>
              <p:cNvSpPr/>
              <p:nvPr/>
            </p:nvSpPr>
            <p:spPr>
              <a:xfrm>
                <a:off x="10132540" y="545008"/>
                <a:ext cx="103983" cy="103983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8F8EA5E1-2169-4E79-B4F7-86B0D39AD1D4}"/>
                  </a:ext>
                </a:extLst>
              </p:cNvPr>
              <p:cNvSpPr/>
              <p:nvPr/>
            </p:nvSpPr>
            <p:spPr>
              <a:xfrm>
                <a:off x="9759135" y="639901"/>
                <a:ext cx="108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74D1A3B-EFA4-4EC3-9209-60A37116C40B}"/>
                  </a:ext>
                </a:extLst>
              </p:cNvPr>
              <p:cNvSpPr/>
              <p:nvPr/>
            </p:nvSpPr>
            <p:spPr>
              <a:xfrm rot="2700000">
                <a:off x="10492447" y="589222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BCD58F1-55F9-4D94-88A0-D2AECEB9739F}"/>
                  </a:ext>
                </a:extLst>
              </p:cNvPr>
              <p:cNvSpPr/>
              <p:nvPr/>
            </p:nvSpPr>
            <p:spPr>
              <a:xfrm rot="18900000">
                <a:off x="10492446" y="586380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E6C06846-D3D4-4B89-9EBF-92611B812D51}"/>
                </a:ext>
              </a:extLst>
            </p:cNvPr>
            <p:cNvGrpSpPr/>
            <p:nvPr/>
          </p:nvGrpSpPr>
          <p:grpSpPr>
            <a:xfrm>
              <a:off x="660999" y="501987"/>
              <a:ext cx="1099222" cy="212231"/>
              <a:chOff x="6934019" y="667237"/>
              <a:chExt cx="932285" cy="1800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자유형 10">
                <a:extLst>
                  <a:ext uri="{FF2B5EF4-FFF2-40B4-BE49-F238E27FC236}">
                    <a16:creationId xmlns:a16="http://schemas.microsoft.com/office/drawing/2014/main" id="{BB99908F-9CA1-45F4-A5B3-B01897D81B78}"/>
                  </a:ext>
                </a:extLst>
              </p:cNvPr>
              <p:cNvSpPr/>
              <p:nvPr/>
            </p:nvSpPr>
            <p:spPr>
              <a:xfrm>
                <a:off x="6934019" y="681248"/>
                <a:ext cx="167797" cy="165121"/>
              </a:xfrm>
              <a:custGeom>
                <a:avLst/>
                <a:gdLst>
                  <a:gd name="connsiteX0" fmla="*/ 128587 w 337165"/>
                  <a:gd name="connsiteY0" fmla="*/ 35720 h 331788"/>
                  <a:gd name="connsiteX1" fmla="*/ 35719 w 337165"/>
                  <a:gd name="connsiteY1" fmla="*/ 128588 h 331788"/>
                  <a:gd name="connsiteX2" fmla="*/ 128587 w 337165"/>
                  <a:gd name="connsiteY2" fmla="*/ 221456 h 331788"/>
                  <a:gd name="connsiteX3" fmla="*/ 221455 w 337165"/>
                  <a:gd name="connsiteY3" fmla="*/ 128588 h 331788"/>
                  <a:gd name="connsiteX4" fmla="*/ 128587 w 337165"/>
                  <a:gd name="connsiteY4" fmla="*/ 35720 h 331788"/>
                  <a:gd name="connsiteX5" fmla="*/ 128588 w 337165"/>
                  <a:gd name="connsiteY5" fmla="*/ 0 h 331788"/>
                  <a:gd name="connsiteX6" fmla="*/ 257176 w 337165"/>
                  <a:gd name="connsiteY6" fmla="*/ 128588 h 331788"/>
                  <a:gd name="connsiteX7" fmla="*/ 247071 w 337165"/>
                  <a:gd name="connsiteY7" fmla="*/ 178640 h 331788"/>
                  <a:gd name="connsiteX8" fmla="*/ 234445 w 337165"/>
                  <a:gd name="connsiteY8" fmla="*/ 197368 h 331788"/>
                  <a:gd name="connsiteX9" fmla="*/ 235519 w 337165"/>
                  <a:gd name="connsiteY9" fmla="*/ 197813 h 331788"/>
                  <a:gd name="connsiteX10" fmla="*/ 330470 w 337165"/>
                  <a:gd name="connsiteY10" fmla="*/ 292765 h 331788"/>
                  <a:gd name="connsiteX11" fmla="*/ 330470 w 337165"/>
                  <a:gd name="connsiteY11" fmla="*/ 325094 h 331788"/>
                  <a:gd name="connsiteX12" fmla="*/ 330470 w 337165"/>
                  <a:gd name="connsiteY12" fmla="*/ 325092 h 331788"/>
                  <a:gd name="connsiteX13" fmla="*/ 298141 w 337165"/>
                  <a:gd name="connsiteY13" fmla="*/ 325092 h 331788"/>
                  <a:gd name="connsiteX14" fmla="*/ 203415 w 337165"/>
                  <a:gd name="connsiteY14" fmla="*/ 230367 h 331788"/>
                  <a:gd name="connsiteX15" fmla="*/ 178640 w 337165"/>
                  <a:gd name="connsiteY15" fmla="*/ 247071 h 331788"/>
                  <a:gd name="connsiteX16" fmla="*/ 128588 w 337165"/>
                  <a:gd name="connsiteY16" fmla="*/ 257176 h 331788"/>
                  <a:gd name="connsiteX17" fmla="*/ 0 w 337165"/>
                  <a:gd name="connsiteY17" fmla="*/ 128588 h 331788"/>
                  <a:gd name="connsiteX18" fmla="*/ 128588 w 337165"/>
                  <a:gd name="connsiteY18" fmla="*/ 0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37165" h="331788">
                    <a:moveTo>
                      <a:pt x="128587" y="35720"/>
                    </a:moveTo>
                    <a:cubicBezTo>
                      <a:pt x="77297" y="35720"/>
                      <a:pt x="35719" y="77298"/>
                      <a:pt x="35719" y="128588"/>
                    </a:cubicBezTo>
                    <a:cubicBezTo>
                      <a:pt x="35719" y="179878"/>
                      <a:pt x="77297" y="221456"/>
                      <a:pt x="128587" y="221456"/>
                    </a:cubicBezTo>
                    <a:cubicBezTo>
                      <a:pt x="179877" y="221456"/>
                      <a:pt x="221455" y="179878"/>
                      <a:pt x="221455" y="128588"/>
                    </a:cubicBezTo>
                    <a:cubicBezTo>
                      <a:pt x="221455" y="77298"/>
                      <a:pt x="179877" y="35720"/>
                      <a:pt x="128587" y="35720"/>
                    </a:cubicBezTo>
                    <a:close/>
                    <a:moveTo>
                      <a:pt x="128588" y="0"/>
                    </a:moveTo>
                    <a:cubicBezTo>
                      <a:pt x="199605" y="0"/>
                      <a:pt x="257176" y="57571"/>
                      <a:pt x="257176" y="128588"/>
                    </a:cubicBezTo>
                    <a:cubicBezTo>
                      <a:pt x="257176" y="146342"/>
                      <a:pt x="253578" y="163256"/>
                      <a:pt x="247071" y="178640"/>
                    </a:cubicBezTo>
                    <a:lnTo>
                      <a:pt x="234445" y="197368"/>
                    </a:lnTo>
                    <a:lnTo>
                      <a:pt x="235519" y="197813"/>
                    </a:lnTo>
                    <a:cubicBezTo>
                      <a:pt x="267170" y="229463"/>
                      <a:pt x="298820" y="261115"/>
                      <a:pt x="330470" y="292765"/>
                    </a:cubicBezTo>
                    <a:cubicBezTo>
                      <a:pt x="339397" y="301692"/>
                      <a:pt x="339397" y="316167"/>
                      <a:pt x="330470" y="325094"/>
                    </a:cubicBezTo>
                    <a:lnTo>
                      <a:pt x="330470" y="325092"/>
                    </a:lnTo>
                    <a:cubicBezTo>
                      <a:pt x="321542" y="334020"/>
                      <a:pt x="307068" y="334020"/>
                      <a:pt x="298141" y="325092"/>
                    </a:cubicBezTo>
                    <a:lnTo>
                      <a:pt x="203415" y="230367"/>
                    </a:lnTo>
                    <a:lnTo>
                      <a:pt x="178640" y="247071"/>
                    </a:lnTo>
                    <a:cubicBezTo>
                      <a:pt x="163256" y="253578"/>
                      <a:pt x="146343" y="257176"/>
                      <a:pt x="128588" y="257176"/>
                    </a:cubicBezTo>
                    <a:cubicBezTo>
                      <a:pt x="57571" y="257176"/>
                      <a:pt x="0" y="199605"/>
                      <a:pt x="0" y="128588"/>
                    </a:cubicBezTo>
                    <a:cubicBezTo>
                      <a:pt x="0" y="57571"/>
                      <a:pt x="57571" y="0"/>
                      <a:pt x="128588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이등변 삼각형 20">
                <a:extLst>
                  <a:ext uri="{FF2B5EF4-FFF2-40B4-BE49-F238E27FC236}">
                    <a16:creationId xmlns:a16="http://schemas.microsoft.com/office/drawing/2014/main" id="{0ACD21F8-DC70-4704-81CF-C467D1A8FAF3}"/>
                  </a:ext>
                </a:extLst>
              </p:cNvPr>
              <p:cNvSpPr/>
              <p:nvPr/>
            </p:nvSpPr>
            <p:spPr>
              <a:xfrm rot="10800000">
                <a:off x="7199686" y="722379"/>
                <a:ext cx="143506" cy="8285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덧셈 기호 25">
                <a:extLst>
                  <a:ext uri="{FF2B5EF4-FFF2-40B4-BE49-F238E27FC236}">
                    <a16:creationId xmlns:a16="http://schemas.microsoft.com/office/drawing/2014/main" id="{26445E36-C2DD-4CC6-BD8D-AE73EF1D504A}"/>
                  </a:ext>
                </a:extLst>
              </p:cNvPr>
              <p:cNvSpPr/>
              <p:nvPr/>
            </p:nvSpPr>
            <p:spPr>
              <a:xfrm rot="18900000">
                <a:off x="7686304" y="667237"/>
                <a:ext cx="180000" cy="180000"/>
              </a:xfrm>
              <a:prstGeom prst="mathPlus">
                <a:avLst>
                  <a:gd name="adj1" fmla="val 166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C8A91B25-8C5D-4D48-A2CC-5E80FE1DA045}"/>
                  </a:ext>
                </a:extLst>
              </p:cNvPr>
              <p:cNvSpPr/>
              <p:nvPr/>
            </p:nvSpPr>
            <p:spPr>
              <a:xfrm>
                <a:off x="7464940" y="690773"/>
                <a:ext cx="133173" cy="133173"/>
              </a:xfrm>
              <a:prstGeom prst="arc">
                <a:avLst>
                  <a:gd name="adj1" fmla="val 16200000"/>
                  <a:gd name="adj2" fmla="val 13365011"/>
                </a:avLst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C94BC43-AADC-491C-9147-E5426D7101CB}"/>
                </a:ext>
              </a:extLst>
            </p:cNvPr>
            <p:cNvSpPr/>
            <p:nvPr/>
          </p:nvSpPr>
          <p:spPr>
            <a:xfrm>
              <a:off x="660999" y="851927"/>
              <a:ext cx="10899281" cy="53561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CEC68E4-3F1C-478B-B6AD-E45C872EB8ED}"/>
                </a:ext>
              </a:extLst>
            </p:cNvPr>
            <p:cNvSpPr/>
            <p:nvPr/>
          </p:nvSpPr>
          <p:spPr>
            <a:xfrm>
              <a:off x="11560280" y="3429000"/>
              <a:ext cx="199401" cy="4758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innerShdw dist="50800" dir="18900000">
                <a:prstClr val="black">
                  <a:alpha val="1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3D70153-4100-4CF6-87A0-C1FFDA059F42}"/>
                </a:ext>
              </a:extLst>
            </p:cNvPr>
            <p:cNvSpPr/>
            <p:nvPr/>
          </p:nvSpPr>
          <p:spPr>
            <a:xfrm>
              <a:off x="5992979" y="6278734"/>
              <a:ext cx="206041" cy="206041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43" name="원호 42">
            <a:extLst>
              <a:ext uri="{FF2B5EF4-FFF2-40B4-BE49-F238E27FC236}">
                <a16:creationId xmlns:a16="http://schemas.microsoft.com/office/drawing/2014/main" id="{96B029E6-75AD-4282-8CAF-09B4130ADD89}"/>
              </a:ext>
            </a:extLst>
          </p:cNvPr>
          <p:cNvSpPr/>
          <p:nvPr/>
        </p:nvSpPr>
        <p:spPr>
          <a:xfrm>
            <a:off x="2916018" y="2125440"/>
            <a:ext cx="2883379" cy="2885294"/>
          </a:xfrm>
          <a:prstGeom prst="arc">
            <a:avLst>
              <a:gd name="adj1" fmla="val 10829725"/>
              <a:gd name="adj2" fmla="val 0"/>
            </a:avLst>
          </a:prstGeom>
          <a:solidFill>
            <a:srgbClr val="66CC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prstClr val="white"/>
                </a:solidFill>
              </a:rPr>
              <a:t>UP</a:t>
            </a:r>
            <a:endParaRPr lang="ko-KR" altLang="en-US" sz="3600" b="1" dirty="0">
              <a:solidFill>
                <a:prstClr val="white"/>
              </a:solidFill>
            </a:endParaRPr>
          </a:p>
        </p:txBody>
      </p:sp>
      <p:sp>
        <p:nvSpPr>
          <p:cNvPr id="44" name="원호 43">
            <a:extLst>
              <a:ext uri="{FF2B5EF4-FFF2-40B4-BE49-F238E27FC236}">
                <a16:creationId xmlns:a16="http://schemas.microsoft.com/office/drawing/2014/main" id="{A906D699-4D8A-40F0-BB5D-AABC05DFD4D0}"/>
              </a:ext>
            </a:extLst>
          </p:cNvPr>
          <p:cNvSpPr/>
          <p:nvPr/>
        </p:nvSpPr>
        <p:spPr>
          <a:xfrm rot="10800000">
            <a:off x="5799399" y="2489611"/>
            <a:ext cx="2124000" cy="2124000"/>
          </a:xfrm>
          <a:prstGeom prst="arc">
            <a:avLst>
              <a:gd name="adj1" fmla="val 10835307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Col="0" rtlCol="0" anchor="t"/>
          <a:lstStyle/>
          <a:p>
            <a:pPr algn="ctr"/>
            <a:endParaRPr lang="ko-KR" altLang="en-US" sz="3600" b="1" dirty="0">
              <a:solidFill>
                <a:prstClr val="white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0445C9E-0606-416A-8459-0801628750F5}"/>
              </a:ext>
            </a:extLst>
          </p:cNvPr>
          <p:cNvSpPr/>
          <p:nvPr/>
        </p:nvSpPr>
        <p:spPr>
          <a:xfrm>
            <a:off x="6404918" y="3693091"/>
            <a:ext cx="8659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DOWN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E2EAA34-1A3B-4E97-B6A4-9E49A0434FBF}"/>
              </a:ext>
            </a:extLst>
          </p:cNvPr>
          <p:cNvCxnSpPr>
            <a:cxnSpLocks/>
          </p:cNvCxnSpPr>
          <p:nvPr/>
        </p:nvCxnSpPr>
        <p:spPr>
          <a:xfrm>
            <a:off x="2366398" y="3570961"/>
            <a:ext cx="72000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D72F5AD-2817-4DB9-9A87-7E089D21C20A}"/>
              </a:ext>
            </a:extLst>
          </p:cNvPr>
          <p:cNvSpPr/>
          <p:nvPr/>
        </p:nvSpPr>
        <p:spPr>
          <a:xfrm>
            <a:off x="7584110" y="4746547"/>
            <a:ext cx="268817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E80BC14-5971-4EB0-96CD-5124C811806C}"/>
              </a:ext>
            </a:extLst>
          </p:cNvPr>
          <p:cNvSpPr/>
          <p:nvPr/>
        </p:nvSpPr>
        <p:spPr>
          <a:xfrm>
            <a:off x="3013617" y="3823131"/>
            <a:ext cx="268817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71996" y="4780992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843769" y="1290665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</p:spTree>
    <p:extLst>
      <p:ext uri="{BB962C8B-B14F-4D97-AF65-F5344CB8AC3E}">
        <p14:creationId xmlns:p14="http://schemas.microsoft.com/office/powerpoint/2010/main" val="2670664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274260" y="2036035"/>
            <a:ext cx="2568452" cy="256845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0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176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240</a:t>
            </a:r>
          </a:p>
        </p:txBody>
      </p:sp>
      <p:sp>
        <p:nvSpPr>
          <p:cNvPr id="6" name="타원 5"/>
          <p:cNvSpPr/>
          <p:nvPr/>
        </p:nvSpPr>
        <p:spPr>
          <a:xfrm>
            <a:off x="6356472" y="2036035"/>
            <a:ext cx="2568452" cy="25684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217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217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217</a:t>
            </a:r>
          </a:p>
        </p:txBody>
      </p:sp>
    </p:spTree>
    <p:extLst>
      <p:ext uri="{BB962C8B-B14F-4D97-AF65-F5344CB8AC3E}">
        <p14:creationId xmlns:p14="http://schemas.microsoft.com/office/powerpoint/2010/main" val="3219971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028293"/>
      </p:ext>
    </p:extLst>
  </p:cSld>
  <p:clrMapOvr>
    <a:masterClrMapping/>
  </p:clrMapOvr>
</p:sld>
</file>

<file path=ppt/theme/theme1.xml><?xml version="1.0" encoding="utf-8"?>
<a:theme xmlns:a="http://schemas.openxmlformats.org/drawingml/2006/main" name="1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와이드스크린</PresentationFormat>
  <Paragraphs>65</Paragraphs>
  <Slides>6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16_Office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알 수 없는 사용자</cp:lastModifiedBy>
  <cp:revision>2</cp:revision>
  <dcterms:created xsi:type="dcterms:W3CDTF">2021-11-08T03:31:03Z</dcterms:created>
  <dcterms:modified xsi:type="dcterms:W3CDTF">2021-11-09T03:37:34Z</dcterms:modified>
</cp:coreProperties>
</file>