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5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49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7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2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B8CA-94B0-4D70-B3AA-F4F604145185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50FD-7DC6-4AB2-90CB-293728AAF4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1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904031" y="0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 err="1"/>
              <a:t>Языки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трансляции</a:t>
            </a:r>
            <a:endParaRPr dirty="0"/>
          </a:p>
        </p:txBody>
      </p:sp>
      <p:sp>
        <p:nvSpPr>
          <p:cNvPr id="5" name="Заголовок 1"/>
          <p:cNvSpPr txBox="1">
            <a:spLocks noGrp="1"/>
          </p:cNvSpPr>
          <p:nvPr>
            <p:ph type="ctrTitle"/>
          </p:nvPr>
        </p:nvSpPr>
        <p:spPr>
          <a:xfrm>
            <a:off x="1806292" y="1403126"/>
            <a:ext cx="8874205" cy="16302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6296">
              <a:defRPr sz="4100"/>
            </a:pPr>
            <a:r>
              <a:rPr dirty="0"/>
              <a:t> </a:t>
            </a:r>
            <a:r>
              <a:rPr lang="ru-RU" sz="4100" dirty="0"/>
              <a:t>Синтаксически-управляемый семантический анализ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6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7213251" y="3483928"/>
            <a:ext cx="6647779" cy="2609260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/>
            </a:pPr>
            <a:endParaRPr/>
          </a:p>
          <a:p>
            <a:pPr defTabSz="704087">
              <a:spcBef>
                <a:spcPts val="700"/>
              </a:spcBef>
              <a:defRPr sz="1300" i="1"/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/>
            </a:pPr>
            <a:r>
              <a:t>5. Кирилл Логвинов</a:t>
            </a:r>
          </a:p>
        </p:txBody>
      </p:sp>
      <p:sp>
        <p:nvSpPr>
          <p:cNvPr id="7" name="Прямоугольник 4"/>
          <p:cNvSpPr txBox="1"/>
          <p:nvPr/>
        </p:nvSpPr>
        <p:spPr>
          <a:xfrm>
            <a:off x="4121340" y="6191684"/>
            <a:ext cx="4244108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rPr dirty="0"/>
              <a:t>1</a:t>
            </a:r>
            <a:r>
              <a:rPr lang="en-US" dirty="0"/>
              <a:t>5</a:t>
            </a:r>
            <a:r>
              <a:rPr dirty="0"/>
              <a:t>.12.2020</a:t>
            </a:r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0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75466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9)  </a:t>
            </a:r>
            <a:r>
              <a:rPr lang="ru-RU" dirty="0" smtClean="0"/>
              <a:t>А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свёртка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6" y="2144594"/>
            <a:ext cx="4027098" cy="4507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4805" y="1725364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r>
              <a:rPr lang="en-US" dirty="0" smtClean="0"/>
              <a:t>)  </a:t>
            </a:r>
            <a:r>
              <a:rPr lang="ru-RU" dirty="0" smtClean="0"/>
              <a:t>А</a:t>
            </a:r>
            <a:r>
              <a:rPr lang="en-US" dirty="0" smtClean="0"/>
              <a:t>B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свёртка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851" y="2094696"/>
            <a:ext cx="3672697" cy="45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9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0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 smtClean="0"/>
            </a:b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07" y="1449237"/>
            <a:ext cx="4166231" cy="5326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742617"/>
            <a:ext cx="5555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11"/>
            </a:pPr>
            <a:r>
              <a:rPr lang="en-US" dirty="0" smtClean="0"/>
              <a:t>S</a:t>
            </a:r>
          </a:p>
          <a:p>
            <a:r>
              <a:rPr lang="ru-RU" dirty="0" smtClean="0"/>
              <a:t>Алгоритм закончен, потому что мы пришли в </a:t>
            </a:r>
            <a:r>
              <a:rPr lang="en-US" dirty="0" smtClean="0"/>
              <a:t>S </a:t>
            </a:r>
            <a:r>
              <a:rPr lang="ru-RU" dirty="0" smtClean="0"/>
              <a:t>больше нечего сдвигать или </a:t>
            </a:r>
            <a:r>
              <a:rPr lang="ru-RU" dirty="0" err="1" smtClean="0"/>
              <a:t>свертать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Вывод: Дерево построенное на шаге Б то же, что и построенное в ходе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7758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А)Выбрать </a:t>
            </a:r>
            <a:r>
              <a:rPr lang="ru-RU" dirty="0"/>
              <a:t>грамматику в упр. 9.1 или 9.2 задачника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a) </a:t>
            </a:r>
            <a:r>
              <a:rPr lang="ru-RU" sz="6000" dirty="0" smtClean="0"/>
              <a:t>Пример цепочки: </a:t>
            </a:r>
            <a:r>
              <a:rPr lang="en-US" sz="6000" dirty="0" err="1" smtClean="0"/>
              <a:t>abbb</a:t>
            </a:r>
            <a:r>
              <a:rPr lang="ru-RU" sz="6000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6000" dirty="0" smtClean="0"/>
              <a:t>	</a:t>
            </a:r>
            <a:r>
              <a:rPr lang="en-US" sz="6000" dirty="0" smtClean="0"/>
              <a:t>S → AB | BA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	</a:t>
            </a:r>
            <a:r>
              <a:rPr lang="en-US" sz="6000" dirty="0" smtClean="0"/>
              <a:t>A → AB | AA | a 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6000" dirty="0" smtClean="0"/>
              <a:t>	</a:t>
            </a:r>
            <a:r>
              <a:rPr lang="en-US" sz="6000" dirty="0" smtClean="0"/>
              <a:t>B → b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687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Б) Предложите </a:t>
            </a:r>
            <a:r>
              <a:rPr lang="ru-RU" sz="3600" dirty="0"/>
              <a:t>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Синтаксически правильная цепочка: </a:t>
            </a:r>
            <a:r>
              <a:rPr lang="en-US" dirty="0" err="1" smtClean="0"/>
              <a:t>abab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510"/>
            <a:ext cx="5172075" cy="22288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42" y="2830048"/>
            <a:ext cx="5269588" cy="19397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48" y="4246846"/>
            <a:ext cx="962025" cy="5143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960" y="4149080"/>
            <a:ext cx="9620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8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Б) Предложите пример синтаксически правильной цепочки для выбранной грамматике. Нужно построить синтаксическое дерево.</a:t>
            </a:r>
            <a:br>
              <a:rPr lang="ru-RU" sz="3600" dirty="0" smtClean="0"/>
            </a:b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3" y="2501661"/>
            <a:ext cx="4830307" cy="37488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27" y="1691862"/>
            <a:ext cx="3854930" cy="44458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595" y="5623343"/>
            <a:ext cx="962025" cy="5143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457" y="5736566"/>
            <a:ext cx="734122" cy="3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" y="2079636"/>
            <a:ext cx="4135737" cy="44671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66" y="2163056"/>
            <a:ext cx="3683375" cy="43837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341" y="6136209"/>
            <a:ext cx="768021" cy="410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204" y="6211018"/>
            <a:ext cx="628098" cy="3358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0199" y="1407706"/>
            <a:ext cx="4031801" cy="51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dirty="0"/>
              <a:t>Б) Предложите пример синтаксически правильной цепочки для выбранной грамматике. Нужно построить синтаксическое дерево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38" y="1837425"/>
            <a:ext cx="3898960" cy="49339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92" y="1739916"/>
            <a:ext cx="4099165" cy="50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В)Выполните </a:t>
            </a:r>
            <a:r>
              <a:rPr lang="ru-RU" sz="2800" dirty="0"/>
              <a:t>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6542" y="2889849"/>
            <a:ext cx="5555411" cy="396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0769" y="2803585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Ꜫ //</a:t>
            </a:r>
            <a:r>
              <a:rPr lang="ru-RU" dirty="0" smtClean="0"/>
              <a:t> сдвиг</a:t>
            </a:r>
          </a:p>
          <a:p>
            <a:pPr marL="342900" indent="-342900">
              <a:buAutoNum type="arabicParenR"/>
            </a:pPr>
            <a:r>
              <a:rPr lang="ru-RU" dirty="0" smtClean="0"/>
              <a:t>а // свёртка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1692491"/>
            <a:ext cx="5918710" cy="11110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3527553"/>
            <a:ext cx="5518299" cy="22864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63418" y="1967904"/>
            <a:ext cx="555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A //</a:t>
            </a:r>
            <a:r>
              <a:rPr lang="ru-RU" dirty="0" smtClean="0"/>
              <a:t>сдвиг</a:t>
            </a:r>
            <a:br>
              <a:rPr lang="ru-RU" dirty="0" smtClean="0"/>
            </a:br>
            <a:r>
              <a:rPr lang="en-US" dirty="0" smtClean="0"/>
              <a:t>4) Ab //</a:t>
            </a:r>
            <a:r>
              <a:rPr lang="ru-RU" dirty="0" smtClean="0"/>
              <a:t> свёртка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41" y="2603628"/>
            <a:ext cx="4867275" cy="184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3417" y="4347607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) A</a:t>
            </a:r>
            <a:r>
              <a:rPr lang="en-US" dirty="0"/>
              <a:t>B</a:t>
            </a:r>
            <a:r>
              <a:rPr lang="en-US" dirty="0" smtClean="0"/>
              <a:t> // </a:t>
            </a:r>
            <a:r>
              <a:rPr lang="ru-RU" dirty="0" smtClean="0"/>
              <a:t>свёртка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620" y="4645231"/>
            <a:ext cx="3711516" cy="21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В)Выполните </a:t>
            </a:r>
            <a:r>
              <a:rPr lang="ru-RU" sz="2800" dirty="0"/>
              <a:t>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0589" y="1871147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 smtClean="0"/>
              <a:t>)  </a:t>
            </a:r>
            <a:r>
              <a:rPr lang="ru-RU" dirty="0" smtClean="0"/>
              <a:t>А </a:t>
            </a:r>
            <a:r>
              <a:rPr lang="en-US" dirty="0" smtClean="0"/>
              <a:t>// </a:t>
            </a:r>
            <a:r>
              <a:rPr lang="ru-RU" dirty="0" smtClean="0"/>
              <a:t>сдвиг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938"/>
            <a:ext cx="4307456" cy="3136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05268" y="1917005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)  </a:t>
            </a:r>
            <a:r>
              <a:rPr lang="ru-RU" dirty="0" err="1" smtClean="0"/>
              <a:t>Аа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свёртка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10" y="2420938"/>
            <a:ext cx="46577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0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75466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)  </a:t>
            </a:r>
            <a:r>
              <a:rPr lang="ru-RU" dirty="0" err="1" smtClean="0"/>
              <a:t>АА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свёртка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4594"/>
            <a:ext cx="4629150" cy="4314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3098" y="1663817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 smtClean="0"/>
              <a:t>)  </a:t>
            </a:r>
            <a:r>
              <a:rPr lang="ru-RU" dirty="0" smtClean="0"/>
              <a:t>А </a:t>
            </a:r>
            <a:r>
              <a:rPr lang="en-US" dirty="0" smtClean="0"/>
              <a:t>// </a:t>
            </a:r>
            <a:r>
              <a:rPr lang="ru-RU" dirty="0" smtClean="0"/>
              <a:t>сдвиг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31" y="2144594"/>
            <a:ext cx="3839744" cy="45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0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394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 Синтаксически-управляемый семантический анализ </vt:lpstr>
      <vt:lpstr>А)Выбрать грамматику в упр. 9.1 или 9.2 задачника.</vt:lpstr>
      <vt:lpstr>Б) Предложите пример синтаксически правильной цепочки для выбранной грамматике. Нужно построить синтаксическое дерево. </vt:lpstr>
      <vt:lpstr>Презентация PowerPoint</vt:lpstr>
      <vt:lpstr>Б) Предложите пример синтаксически правильной цепочки для выбранной грамматике. Нужно построить синтаксическое дерево.</vt:lpstr>
      <vt:lpstr>Б) Предложите пример синтаксически правильной цепочки для выбранной грамматике. Нужно построить синтаксическое дерево.</vt:lpstr>
      <vt:lpstr> 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 </vt:lpstr>
      <vt:lpstr> В)Выполните разбор данной цепочки в соответствии с алгоритмом «сдвиг-свертка». Убедитесь, что в работе алгоритма появляется то же дерево, что было построено на шаге б).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Синтаксически-управляемый семантический анализ</dc:title>
  <dc:creator>New_new</dc:creator>
  <cp:lastModifiedBy>New_new</cp:lastModifiedBy>
  <cp:revision>8</cp:revision>
  <dcterms:created xsi:type="dcterms:W3CDTF">2020-12-21T17:09:37Z</dcterms:created>
  <dcterms:modified xsi:type="dcterms:W3CDTF">2020-12-21T18:11:45Z</dcterms:modified>
</cp:coreProperties>
</file>