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15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90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48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14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49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47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20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87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88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30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8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AB8CA-94B0-4D70-B3AA-F4F604145185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61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904031" y="0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 err="1"/>
              <a:t>Языки</a:t>
            </a:r>
            <a:r>
              <a:rPr dirty="0"/>
              <a:t> </a:t>
            </a:r>
            <a:r>
              <a:rPr dirty="0" err="1"/>
              <a:t>программирования</a:t>
            </a:r>
            <a:r>
              <a:rPr dirty="0"/>
              <a:t> и </a:t>
            </a:r>
            <a:r>
              <a:rPr dirty="0" err="1"/>
              <a:t>методы</a:t>
            </a:r>
            <a:r>
              <a:rPr dirty="0"/>
              <a:t> </a:t>
            </a:r>
            <a:r>
              <a:rPr dirty="0" err="1"/>
              <a:t>трансляции</a:t>
            </a:r>
            <a:endParaRPr dirty="0"/>
          </a:p>
        </p:txBody>
      </p:sp>
      <p:sp>
        <p:nvSpPr>
          <p:cNvPr id="5" name="Заголовок 1"/>
          <p:cNvSpPr txBox="1">
            <a:spLocks noGrp="1"/>
          </p:cNvSpPr>
          <p:nvPr>
            <p:ph type="ctrTitle"/>
          </p:nvPr>
        </p:nvSpPr>
        <p:spPr>
          <a:xfrm>
            <a:off x="1806292" y="1403126"/>
            <a:ext cx="8874205" cy="16302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46296">
              <a:defRPr sz="4100"/>
            </a:pPr>
            <a:r>
              <a:rPr dirty="0"/>
              <a:t> </a:t>
            </a:r>
            <a:r>
              <a:rPr lang="ru-RU" sz="4100" dirty="0"/>
              <a:t>Синтаксически-управляемый семантический анализ</a:t>
            </a:r>
            <a:br>
              <a:rPr dirty="0"/>
            </a:br>
            <a:endParaRPr dirty="0"/>
          </a:p>
        </p:txBody>
      </p:sp>
      <p:sp>
        <p:nvSpPr>
          <p:cNvPr id="6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7213251" y="3483928"/>
            <a:ext cx="6647779" cy="2609260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/>
            </a:pPr>
            <a:endParaRPr/>
          </a:p>
          <a:p>
            <a:pPr defTabSz="704087">
              <a:spcBef>
                <a:spcPts val="700"/>
              </a:spcBef>
              <a:defRPr sz="1300" i="1"/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5. Кирилл Логвинов</a:t>
            </a:r>
          </a:p>
        </p:txBody>
      </p:sp>
      <p:sp>
        <p:nvSpPr>
          <p:cNvPr id="7" name="Прямоугольник 4"/>
          <p:cNvSpPr txBox="1"/>
          <p:nvPr/>
        </p:nvSpPr>
        <p:spPr>
          <a:xfrm>
            <a:off x="4121340" y="6191684"/>
            <a:ext cx="4244108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rPr dirty="0"/>
              <a:t>1</a:t>
            </a:r>
            <a:r>
              <a:rPr lang="en-US" dirty="0"/>
              <a:t>5</a:t>
            </a:r>
            <a:r>
              <a:rPr dirty="0"/>
              <a:t>.12.2020</a:t>
            </a:r>
          </a:p>
          <a:p>
            <a:pPr algn="ctr">
              <a:defRPr sz="1600"/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21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501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ru-RU" sz="2800" dirty="0"/>
            </a:br>
            <a:r>
              <a:rPr lang="ru-RU" sz="28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  <a:br>
              <a:rPr lang="ru-RU" sz="2800" dirty="0"/>
            </a:b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01D865-EC39-493A-BA84-606E2412B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793" y="2045322"/>
            <a:ext cx="4052716" cy="46502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153B1B-8BB3-4A54-9706-DC0D44AF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91" y="2045322"/>
            <a:ext cx="3140363" cy="47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7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А)Выбрать грамматику в упр. 9.1 или 9.2 задачника.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9.1 </a:t>
            </a:r>
            <a:r>
              <a:rPr lang="en-US" sz="6000" dirty="0"/>
              <a:t>a) </a:t>
            </a:r>
            <a:r>
              <a:rPr lang="ru-RU" sz="6000" dirty="0"/>
              <a:t>Пример цепочки: </a:t>
            </a:r>
            <a:r>
              <a:rPr lang="en-US" sz="6000" dirty="0" err="1"/>
              <a:t>abbb</a:t>
            </a:r>
            <a:r>
              <a:rPr lang="ru-RU" sz="6000" dirty="0"/>
              <a:t> </a:t>
            </a:r>
            <a:br>
              <a:rPr lang="ru-RU" sz="6000" dirty="0"/>
            </a:br>
            <a:r>
              <a:rPr lang="ru-RU" sz="6000" dirty="0"/>
              <a:t>	</a:t>
            </a:r>
            <a:r>
              <a:rPr lang="en-US" sz="6000" dirty="0"/>
              <a:t>S → AB | BA </a:t>
            </a:r>
            <a:br>
              <a:rPr lang="ru-RU" sz="6000" dirty="0"/>
            </a:br>
            <a:r>
              <a:rPr lang="ru-RU" sz="6000" dirty="0"/>
              <a:t>	</a:t>
            </a:r>
            <a:r>
              <a:rPr lang="en-US" sz="6000" dirty="0"/>
              <a:t>A → AB | AA | a </a:t>
            </a:r>
            <a:br>
              <a:rPr lang="ru-RU" sz="6000" dirty="0"/>
            </a:br>
            <a:r>
              <a:rPr lang="ru-RU" sz="6000" dirty="0"/>
              <a:t>	</a:t>
            </a:r>
            <a:r>
              <a:rPr lang="en-US" sz="6000" dirty="0"/>
              <a:t>B → b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46871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Б) Предложите пример синтаксически правильной цепочки для выбранной грамматике. Нужно построить синтаксическое дерево.</a:t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Синтаксически правильная цепочка: </a:t>
            </a:r>
            <a:r>
              <a:rPr lang="en-US" dirty="0" err="1"/>
              <a:t>abab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5510"/>
            <a:ext cx="5172075" cy="22288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842" y="2830048"/>
            <a:ext cx="5269588" cy="193977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248" y="4246846"/>
            <a:ext cx="962025" cy="5143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7960" y="4149080"/>
            <a:ext cx="962025" cy="514350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D80FFAE-52DB-408C-A04F-E4DD8B1D771D}"/>
              </a:ext>
            </a:extLst>
          </p:cNvPr>
          <p:cNvCxnSpPr/>
          <p:nvPr/>
        </p:nvCxnSpPr>
        <p:spPr>
          <a:xfrm>
            <a:off x="6096000" y="2198254"/>
            <a:ext cx="0" cy="46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E696D7-B052-4145-B815-839CB4B6F516}"/>
              </a:ext>
            </a:extLst>
          </p:cNvPr>
          <p:cNvSpPr txBox="1"/>
          <p:nvPr/>
        </p:nvSpPr>
        <p:spPr>
          <a:xfrm>
            <a:off x="572655" y="2484582"/>
            <a:ext cx="212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A2A20A-5BEC-49C2-ACB2-C6135EF03E67}"/>
              </a:ext>
            </a:extLst>
          </p:cNvPr>
          <p:cNvSpPr txBox="1"/>
          <p:nvPr/>
        </p:nvSpPr>
        <p:spPr>
          <a:xfrm>
            <a:off x="6514811" y="2484582"/>
            <a:ext cx="212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2</a:t>
            </a:r>
          </a:p>
        </p:txBody>
      </p:sp>
    </p:spTree>
    <p:extLst>
      <p:ext uri="{BB962C8B-B14F-4D97-AF65-F5344CB8AC3E}">
        <p14:creationId xmlns:p14="http://schemas.microsoft.com/office/powerpoint/2010/main" val="264228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Б) Предложите пример синтаксически правильной цепочки для выбранной грамматике. Нужно построить синтаксическое дерево.</a:t>
            </a:r>
            <a:br>
              <a:rPr lang="ru-RU" sz="3600" dirty="0"/>
            </a:br>
            <a:endParaRPr lang="ru-RU" sz="36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3E6557-93C0-4EA6-B7A5-A0509D9C6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60" y="1822547"/>
            <a:ext cx="5052116" cy="482590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F959B36-8D0A-4492-8EFC-C1601FF7A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2038349"/>
            <a:ext cx="4562475" cy="4610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958A77-36F1-4267-9E7C-0C3BB65AFFBC}"/>
              </a:ext>
            </a:extLst>
          </p:cNvPr>
          <p:cNvSpPr txBox="1"/>
          <p:nvPr/>
        </p:nvSpPr>
        <p:spPr>
          <a:xfrm>
            <a:off x="332509" y="2038349"/>
            <a:ext cx="212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45CFA7-67E6-4857-82DB-0F9AB5D4ACEA}"/>
              </a:ext>
            </a:extLst>
          </p:cNvPr>
          <p:cNvSpPr txBox="1"/>
          <p:nvPr/>
        </p:nvSpPr>
        <p:spPr>
          <a:xfrm>
            <a:off x="6534727" y="2038349"/>
            <a:ext cx="212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4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B2D460EE-7E39-4FAE-BAF5-CB3AC6122F55}"/>
              </a:ext>
            </a:extLst>
          </p:cNvPr>
          <p:cNvCxnSpPr>
            <a:cxnSpLocks/>
          </p:cNvCxnSpPr>
          <p:nvPr/>
        </p:nvCxnSpPr>
        <p:spPr>
          <a:xfrm>
            <a:off x="5763491" y="1549928"/>
            <a:ext cx="0" cy="530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79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Б) Предложите пример синтаксически правильной цепочки для выбранной грамматике. Нужно построить синтаксическое дерево.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46905F-29C5-415E-9B23-C362C84A5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52" y="1779272"/>
            <a:ext cx="4026622" cy="49720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33C05A-5EA0-44DE-99A5-CFAF3D5D1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21" y="1799405"/>
            <a:ext cx="3850679" cy="4972076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9EB8300-85B3-4F9E-8959-DA71DF7EDFD1}"/>
              </a:ext>
            </a:extLst>
          </p:cNvPr>
          <p:cNvCxnSpPr>
            <a:cxnSpLocks/>
          </p:cNvCxnSpPr>
          <p:nvPr/>
        </p:nvCxnSpPr>
        <p:spPr>
          <a:xfrm>
            <a:off x="5763491" y="1549928"/>
            <a:ext cx="0" cy="530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9103F9-08D9-4E18-B0C5-11A1394FB424}"/>
              </a:ext>
            </a:extLst>
          </p:cNvPr>
          <p:cNvSpPr txBox="1"/>
          <p:nvPr/>
        </p:nvSpPr>
        <p:spPr>
          <a:xfrm>
            <a:off x="332509" y="2038349"/>
            <a:ext cx="212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E6A293-7732-4B27-80E4-8E58DA0CEA7A}"/>
              </a:ext>
            </a:extLst>
          </p:cNvPr>
          <p:cNvSpPr txBox="1"/>
          <p:nvPr/>
        </p:nvSpPr>
        <p:spPr>
          <a:xfrm>
            <a:off x="6211455" y="2038349"/>
            <a:ext cx="212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6</a:t>
            </a:r>
          </a:p>
        </p:txBody>
      </p:sp>
    </p:spTree>
    <p:extLst>
      <p:ext uri="{BB962C8B-B14F-4D97-AF65-F5344CB8AC3E}">
        <p14:creationId xmlns:p14="http://schemas.microsoft.com/office/powerpoint/2010/main" val="293945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5966691" cy="886691"/>
          </a:xfrm>
        </p:spPr>
        <p:txBody>
          <a:bodyPr>
            <a:noAutofit/>
          </a:bodyPr>
          <a:lstStyle/>
          <a:p>
            <a:r>
              <a:rPr lang="ru-RU" sz="1800" dirty="0"/>
              <a:t>Б) Предложите пример синтаксически правильной цепочки для выбранной грамматике. Нужно построить синтаксическое дерево.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C25FA0-8EA1-48B8-BCF6-C1AB462E6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91" y="0"/>
            <a:ext cx="4420634" cy="6681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690314-F356-4404-8E76-FF37D739CDD6}"/>
              </a:ext>
            </a:extLst>
          </p:cNvPr>
          <p:cNvSpPr txBox="1"/>
          <p:nvPr/>
        </p:nvSpPr>
        <p:spPr>
          <a:xfrm>
            <a:off x="2983345" y="1133185"/>
            <a:ext cx="212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7</a:t>
            </a:r>
          </a:p>
        </p:txBody>
      </p:sp>
    </p:spTree>
    <p:extLst>
      <p:ext uri="{BB962C8B-B14F-4D97-AF65-F5344CB8AC3E}">
        <p14:creationId xmlns:p14="http://schemas.microsoft.com/office/powerpoint/2010/main" val="37452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ru-RU" sz="2800" dirty="0"/>
            </a:br>
            <a:r>
              <a:rPr lang="ru-RU" sz="28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26542" y="2889849"/>
            <a:ext cx="5555411" cy="3968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0769" y="2803585"/>
            <a:ext cx="555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.</a:t>
            </a:r>
          </a:p>
          <a:p>
            <a:pPr marL="342900" indent="-342900">
              <a:buAutoNum type="arabicParenR"/>
            </a:pPr>
            <a:r>
              <a:rPr lang="ru-RU" dirty="0"/>
              <a:t>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9" y="1692491"/>
            <a:ext cx="5918710" cy="111109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9" y="3527553"/>
            <a:ext cx="5518299" cy="22864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63418" y="1967904"/>
            <a:ext cx="555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</a:t>
            </a:r>
            <a:br>
              <a:rPr lang="ru-RU" dirty="0"/>
            </a:br>
            <a:r>
              <a:rPr lang="en-US" dirty="0"/>
              <a:t>4) 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741" y="2603628"/>
            <a:ext cx="4867275" cy="184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63417" y="4347607"/>
            <a:ext cx="55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102991-D31B-4004-8AA8-69887B979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455" y="4673576"/>
            <a:ext cx="3263090" cy="215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0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br>
              <a:rPr lang="ru-RU" sz="2800" dirty="0"/>
            </a:br>
            <a:r>
              <a:rPr lang="ru-RU" sz="28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40589" y="1871147"/>
            <a:ext cx="55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  <a:r>
              <a:rPr lang="en-US" dirty="0"/>
              <a:t>) 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205268" y="1917005"/>
            <a:ext cx="55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  <a:r>
              <a:rPr lang="en-US" dirty="0"/>
              <a:t>)  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513FF0-5622-4E8A-BD3F-3772FBEA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9" y="2771342"/>
            <a:ext cx="4343400" cy="28670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5151EB-CBFE-4BE6-8214-4A0FCF974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268" y="2288646"/>
            <a:ext cx="44862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6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94066" y="-1073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ru-RU" sz="2800" dirty="0"/>
            </a:br>
            <a:r>
              <a:rPr lang="ru-RU" sz="2800" dirty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75466"/>
            <a:ext cx="55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  <a:r>
              <a:rPr lang="en-US" dirty="0"/>
              <a:t>) 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890753" y="1218184"/>
            <a:ext cx="5555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8</a:t>
            </a:r>
            <a:r>
              <a:rPr lang="en-US" sz="1100" dirty="0"/>
              <a:t>)</a:t>
            </a:r>
            <a:r>
              <a:rPr lang="ru-RU" sz="1100" dirty="0"/>
              <a:t> 10)</a:t>
            </a:r>
            <a:r>
              <a:rPr lang="en-US" sz="1100" dirty="0"/>
              <a:t>S</a:t>
            </a:r>
          </a:p>
          <a:p>
            <a:r>
              <a:rPr lang="ru-RU" sz="1100" dirty="0"/>
              <a:t>Алгоритм закончен, потому что мы пришли в </a:t>
            </a:r>
            <a:r>
              <a:rPr lang="en-US" sz="1100" dirty="0"/>
              <a:t>S </a:t>
            </a:r>
            <a:r>
              <a:rPr lang="ru-RU" sz="1100" dirty="0"/>
              <a:t>больше нечего сдвигать или </a:t>
            </a:r>
            <a:r>
              <a:rPr lang="ru-RU" sz="1100" dirty="0" err="1"/>
              <a:t>свертать</a:t>
            </a:r>
            <a:br>
              <a:rPr lang="ru-RU" sz="1100" dirty="0"/>
            </a:br>
            <a:r>
              <a:rPr lang="ru-RU" sz="1100" dirty="0"/>
              <a:t>Вывод: Дерево построенное на шаге Б то же, что и построенное в ходе алгоритма.</a:t>
            </a:r>
          </a:p>
          <a:p>
            <a:r>
              <a:rPr lang="en-US" sz="1100" dirty="0"/>
              <a:t> </a:t>
            </a:r>
            <a:endParaRPr lang="ru-RU" sz="11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4E82DC-D6E3-4005-BD3B-F00972BDA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80" y="2086465"/>
            <a:ext cx="4400550" cy="44005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094378-C620-4027-AEAF-B6BF2E78B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630" y="2086465"/>
            <a:ext cx="4052716" cy="465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007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354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 Синтаксически-управляемый семантический анализ </vt:lpstr>
      <vt:lpstr>А)Выбрать грамматику в упр. 9.1 или 9.2 задачника.</vt:lpstr>
      <vt:lpstr>Б) Предложите пример синтаксически правильной цепочки для выбранной грамматике. Нужно построить синтаксическое дерево. </vt:lpstr>
      <vt:lpstr>Презентация PowerPoint</vt:lpstr>
      <vt:lpstr>Б) Предложите пример синтаксически правильной цепочки для выбранной грамматике. Нужно построить синтаксическое дерево.</vt:lpstr>
      <vt:lpstr>Б) Предложите пример синтаксически правильной цепочки для выбранной грамматике. Нужно построить синтаксическое дерево.</vt:lpstr>
      <vt:lpstr> 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 </vt:lpstr>
      <vt:lpstr> 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Синтаксически-управляемый семантический анализ</dc:title>
  <dc:creator>New_new</dc:creator>
  <cp:lastModifiedBy>Даниил Луценко</cp:lastModifiedBy>
  <cp:revision>12</cp:revision>
  <dcterms:created xsi:type="dcterms:W3CDTF">2020-12-21T17:09:37Z</dcterms:created>
  <dcterms:modified xsi:type="dcterms:W3CDTF">2020-12-22T07:33:20Z</dcterms:modified>
</cp:coreProperties>
</file>