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8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7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B8CA-94B0-4D70-B3AA-F4F60414518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1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630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6296">
              <a:defRPr sz="4100"/>
            </a:pPr>
            <a:r>
              <a:rPr dirty="0"/>
              <a:t> </a:t>
            </a:r>
            <a:r>
              <a:rPr lang="ru-RU" sz="4100" dirty="0"/>
              <a:t>Синтаксически-управляемый семантический анализ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1</a:t>
            </a:r>
            <a:r>
              <a:rPr lang="en-US" dirty="0"/>
              <a:t>5</a:t>
            </a:r>
            <a:r>
              <a:rPr dirty="0"/>
              <a:t>.12.2020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88677" y="255773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4.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97" y="2927070"/>
            <a:ext cx="2962275" cy="2505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2" y="2293657"/>
            <a:ext cx="6038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7" y="2881222"/>
            <a:ext cx="2723053" cy="3868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4898" y="258361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5.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37" y="1997167"/>
            <a:ext cx="5981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9" y="2674188"/>
            <a:ext cx="4483911" cy="4053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8582" y="230485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7" y="1535502"/>
            <a:ext cx="60007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2" y="2816615"/>
            <a:ext cx="4676776" cy="404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1815" y="245305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</a:t>
            </a:r>
            <a:r>
              <a:rPr lang="ru-RU" dirty="0"/>
              <a:t>7</a:t>
            </a:r>
            <a:r>
              <a:rPr lang="ru-RU" dirty="0" smtClean="0"/>
              <a:t>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64" y="1440611"/>
            <a:ext cx="5350753" cy="53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3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99" y="1535502"/>
            <a:ext cx="4692704" cy="52653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82" y="2070340"/>
            <a:ext cx="3917177" cy="4787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8849" y="210705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8. </a:t>
            </a:r>
          </a:p>
        </p:txBody>
      </p:sp>
    </p:spTree>
    <p:extLst>
      <p:ext uri="{BB962C8B-B14F-4D97-AF65-F5344CB8AC3E}">
        <p14:creationId xmlns:p14="http://schemas.microsoft.com/office/powerpoint/2010/main" val="228754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61" y="1449237"/>
            <a:ext cx="4265199" cy="5321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1065" y="200710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9.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04" y="2376432"/>
            <a:ext cx="5069550" cy="4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42" y="1388852"/>
            <a:ext cx="3932094" cy="5395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79" y="2131135"/>
            <a:ext cx="5315665" cy="4653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0242" y="18125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10. </a:t>
            </a:r>
          </a:p>
        </p:txBody>
      </p:sp>
    </p:spTree>
    <p:extLst>
      <p:ext uri="{BB962C8B-B14F-4D97-AF65-F5344CB8AC3E}">
        <p14:creationId xmlns:p14="http://schemas.microsoft.com/office/powerpoint/2010/main" val="39424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1586576"/>
            <a:ext cx="4848046" cy="5220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1012" y="181250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1</a:t>
            </a:r>
            <a:r>
              <a:rPr lang="en-US" dirty="0" smtClean="0"/>
              <a:t>1</a:t>
            </a:r>
            <a:r>
              <a:rPr lang="ru-RU" dirty="0" smtClean="0"/>
              <a:t>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39" y="867494"/>
            <a:ext cx="3975435" cy="59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79" y="877714"/>
            <a:ext cx="3628217" cy="59612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57" y="1298949"/>
            <a:ext cx="5003321" cy="5381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8814" y="1535502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1</a:t>
            </a:r>
            <a:r>
              <a:rPr lang="ru-RU" dirty="0"/>
              <a:t>2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61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2150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6" y="1682151"/>
            <a:ext cx="1199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шаге 11 и на шаге 5 при работе алгоритма «Сдвиг-свёртка» возникает неоднозначность. </a:t>
            </a:r>
          </a:p>
          <a:p>
            <a:r>
              <a:rPr lang="ru-RU" dirty="0" smtClean="0"/>
              <a:t>Имея в БНФ </a:t>
            </a:r>
            <a:r>
              <a:rPr lang="en-US" dirty="0"/>
              <a:t>S → AB 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smtClean="0"/>
              <a:t>AB</a:t>
            </a:r>
            <a:r>
              <a:rPr lang="ru-RU" dirty="0" smtClean="0"/>
              <a:t> алгоритм может сработать таким образом, что дерево полученное в результате его работы не будет соответствовать дереву полученному на шаге б).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155" y="253569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Допустим, на шаге 5 будет выбрано </a:t>
            </a:r>
            <a:r>
              <a:rPr lang="en-US" dirty="0"/>
              <a:t>S → </a:t>
            </a:r>
            <a:r>
              <a:rPr lang="en-US" dirty="0" smtClean="0"/>
              <a:t>AB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вместо </a:t>
            </a:r>
            <a:r>
              <a:rPr lang="en-US" dirty="0"/>
              <a:t>A → AB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endParaRPr lang="ru-RU" dirty="0"/>
          </a:p>
          <a:p>
            <a:r>
              <a:rPr lang="ru-RU" dirty="0" smtClean="0"/>
              <a:t>Тогда дерево будет иметь вид: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3389228"/>
            <a:ext cx="2302876" cy="3076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031" y="3553431"/>
            <a:ext cx="2648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таком случае, дерево будет отличаться от полученного на шаге б) и цепочка полностью не будет разобрана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60" y="2271227"/>
            <a:ext cx="3298079" cy="4461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555" y="2674189"/>
            <a:ext cx="257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Дерево, полученное на шаге б).</a:t>
            </a:r>
          </a:p>
          <a:p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343524" y="2605481"/>
            <a:ext cx="0" cy="421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А)Выбрать грамматику в упр. 9.1 или 9.2 задачника.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9.1 </a:t>
            </a:r>
            <a:r>
              <a:rPr lang="en-US" sz="6000" dirty="0"/>
              <a:t>a) </a:t>
            </a:r>
            <a:r>
              <a:rPr lang="ru-RU" sz="6000" dirty="0"/>
              <a:t>Пример цепочки: </a:t>
            </a:r>
            <a:r>
              <a:rPr lang="en-US" sz="6000" dirty="0" err="1"/>
              <a:t>abbb</a:t>
            </a:r>
            <a:r>
              <a:rPr lang="ru-RU" sz="6000" dirty="0"/>
              <a:t> </a:t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S → AB | BA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A → AB | AA | a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B → b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6871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2150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6" y="1682151"/>
            <a:ext cx="1199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шаге 11 и на шаге 5 при работе алгоритма «Сдвиг-свёртка» возникает неоднозначность. </a:t>
            </a:r>
          </a:p>
          <a:p>
            <a:r>
              <a:rPr lang="ru-RU" dirty="0" smtClean="0"/>
              <a:t>Имея в БНФ </a:t>
            </a:r>
            <a:r>
              <a:rPr lang="en-US" dirty="0"/>
              <a:t>S → AB 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smtClean="0"/>
              <a:t>AB</a:t>
            </a:r>
            <a:r>
              <a:rPr lang="ru-RU" dirty="0" smtClean="0"/>
              <a:t> алгоритм может сработать таким образом, что дерево полученное в результате его работы не будет соответствовать дереву полученному на шаге б).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60" y="2271227"/>
            <a:ext cx="3298079" cy="4461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6636" y="2674189"/>
            <a:ext cx="257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Дерево, полученное на шаге б).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1155" y="2674189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Допустим, на шаге </a:t>
            </a:r>
            <a:r>
              <a:rPr lang="ru-RU" dirty="0" smtClean="0"/>
              <a:t>11 </a:t>
            </a:r>
            <a:r>
              <a:rPr lang="ru-RU" dirty="0"/>
              <a:t>будет </a:t>
            </a:r>
            <a:r>
              <a:rPr lang="ru-RU" dirty="0" smtClean="0"/>
              <a:t>выбрано</a:t>
            </a:r>
            <a:r>
              <a:rPr lang="en-US" dirty="0"/>
              <a:t> A → </a:t>
            </a:r>
            <a:r>
              <a:rPr lang="en-US" dirty="0" smtClean="0"/>
              <a:t>AB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вместо </a:t>
            </a:r>
            <a:r>
              <a:rPr lang="en-US" dirty="0"/>
              <a:t>S → AB</a:t>
            </a:r>
            <a:r>
              <a:rPr lang="ru-RU" dirty="0"/>
              <a:t>  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smtClean="0"/>
              <a:t>Тогда дерево будет иметь вид: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3725256"/>
            <a:ext cx="4348621" cy="300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0907" y="3597519"/>
            <a:ext cx="2648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таком случае, дерево будет отличаться от полученного на шаге б), но цепочка будет полностью разобрана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648449" y="2605481"/>
            <a:ext cx="0" cy="421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Синтаксически правильная цепочка: </a:t>
            </a:r>
            <a:r>
              <a:rPr lang="en-US" dirty="0" err="1"/>
              <a:t>abab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D80FFAE-52DB-408C-A04F-E4DD8B1D771D}"/>
              </a:ext>
            </a:extLst>
          </p:cNvPr>
          <p:cNvCxnSpPr/>
          <p:nvPr/>
        </p:nvCxnSpPr>
        <p:spPr>
          <a:xfrm>
            <a:off x="6096000" y="2198254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E696D7-B052-4145-B815-839CB4B6F516}"/>
              </a:ext>
            </a:extLst>
          </p:cNvPr>
          <p:cNvSpPr txBox="1"/>
          <p:nvPr/>
        </p:nvSpPr>
        <p:spPr>
          <a:xfrm>
            <a:off x="572655" y="2484582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2A20A-5BEC-49C2-ACB2-C6135EF03E67}"/>
              </a:ext>
            </a:extLst>
          </p:cNvPr>
          <p:cNvSpPr txBox="1"/>
          <p:nvPr/>
        </p:nvSpPr>
        <p:spPr>
          <a:xfrm>
            <a:off x="6514811" y="2484582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95" y="3114135"/>
            <a:ext cx="5840216" cy="23375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" y="3146572"/>
            <a:ext cx="6041004" cy="23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5CFA7-67E6-4857-82DB-0F9AB5D4ACEA}"/>
              </a:ext>
            </a:extLst>
          </p:cNvPr>
          <p:cNvSpPr txBox="1"/>
          <p:nvPr/>
        </p:nvSpPr>
        <p:spPr>
          <a:xfrm>
            <a:off x="8616540" y="1484897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4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2D460EE-7E39-4FAE-BAF5-CB3AC6122F55}"/>
              </a:ext>
            </a:extLst>
          </p:cNvPr>
          <p:cNvCxnSpPr>
            <a:cxnSpLocks/>
          </p:cNvCxnSpPr>
          <p:nvPr/>
        </p:nvCxnSpPr>
        <p:spPr>
          <a:xfrm>
            <a:off x="5763491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07" y="1830676"/>
            <a:ext cx="5318273" cy="50273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5" y="1596948"/>
            <a:ext cx="5484037" cy="5261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60" y="170544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3</a:t>
            </a:r>
          </a:p>
        </p:txBody>
      </p:sp>
    </p:spTree>
    <p:extLst>
      <p:ext uri="{BB962C8B-B14F-4D97-AF65-F5344CB8AC3E}">
        <p14:creationId xmlns:p14="http://schemas.microsoft.com/office/powerpoint/2010/main" val="18887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9EB8300-85B3-4F9E-8959-DA71DF7EDFD1}"/>
              </a:ext>
            </a:extLst>
          </p:cNvPr>
          <p:cNvCxnSpPr>
            <a:cxnSpLocks/>
          </p:cNvCxnSpPr>
          <p:nvPr/>
        </p:nvCxnSpPr>
        <p:spPr>
          <a:xfrm>
            <a:off x="5763491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9103F9-08D9-4E18-B0C5-11A1394FB424}"/>
              </a:ext>
            </a:extLst>
          </p:cNvPr>
          <p:cNvSpPr txBox="1"/>
          <p:nvPr/>
        </p:nvSpPr>
        <p:spPr>
          <a:xfrm>
            <a:off x="332509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6A293-7732-4B27-80E4-8E58DA0CEA7A}"/>
              </a:ext>
            </a:extLst>
          </p:cNvPr>
          <p:cNvSpPr txBox="1"/>
          <p:nvPr/>
        </p:nvSpPr>
        <p:spPr>
          <a:xfrm>
            <a:off x="6211455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6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71" y="1512360"/>
            <a:ext cx="4380455" cy="53456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58" y="1767504"/>
            <a:ext cx="4508250" cy="50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66691" cy="886691"/>
          </a:xfrm>
        </p:spPr>
        <p:txBody>
          <a:bodyPr>
            <a:noAutofit/>
          </a:bodyPr>
          <a:lstStyle/>
          <a:p>
            <a:r>
              <a:rPr lang="ru-RU" sz="18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90314-F356-4404-8E76-FF37D739CDD6}"/>
              </a:ext>
            </a:extLst>
          </p:cNvPr>
          <p:cNvSpPr txBox="1"/>
          <p:nvPr/>
        </p:nvSpPr>
        <p:spPr>
          <a:xfrm>
            <a:off x="2983345" y="1133185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21" y="0"/>
            <a:ext cx="5066494" cy="68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39781" y="276164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1.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1" y="3130972"/>
            <a:ext cx="1276350" cy="742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78" y="2946306"/>
            <a:ext cx="6000750" cy="147637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994190" y="181250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abab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3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66" y="2869541"/>
            <a:ext cx="1371600" cy="253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7591" y="2563232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2.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50" y="2869541"/>
            <a:ext cx="5991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535501"/>
          </a:xfrm>
        </p:spPr>
        <p:txBody>
          <a:bodyPr>
            <a:normAutofit/>
          </a:bodyPr>
          <a:lstStyle/>
          <a:p>
            <a:r>
              <a:rPr lang="ru-RU" sz="32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23" y="1535502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 </a:t>
            </a:r>
            <a:r>
              <a:rPr lang="en-US" dirty="0"/>
              <a:t>→ AB | AA | a 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3071003"/>
            <a:ext cx="3152775" cy="255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8770" y="270167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 3.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82" y="2670953"/>
            <a:ext cx="6000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810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 Синтаксически-управляемый семантический анализ </vt:lpstr>
      <vt:lpstr>А)Выбрать грамматику в упр. 9.1 или 9.2 задачника.</vt:lpstr>
      <vt:lpstr>Б) Предложите пример синтаксически правильной цепочки для выбранной грамматике. Нужно построить синтаксическое дерево. </vt:lpstr>
      <vt:lpstr>Презентация PowerPoint</vt:lpstr>
      <vt:lpstr>Б) Предложите пример синтаксически правильной цепочки для выбранной грамматике. Нужно построить синтаксическое дерево.</vt:lpstr>
      <vt:lpstr>Б) Предложите пример синтаксически правильной цепочки для выбранной грамматике. Нужно построить синтаксическое дерево.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Синтаксически-управляемый семантический анализ</dc:title>
  <dc:creator>New_new</dc:creator>
  <cp:lastModifiedBy>daniil</cp:lastModifiedBy>
  <cp:revision>30</cp:revision>
  <dcterms:created xsi:type="dcterms:W3CDTF">2020-12-21T17:09:37Z</dcterms:created>
  <dcterms:modified xsi:type="dcterms:W3CDTF">2021-01-22T23:40:33Z</dcterms:modified>
</cp:coreProperties>
</file>