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6" r:id="rId1"/>
  </p:sldMasterIdLst>
  <p:notesMasterIdLst>
    <p:notesMasterId r:id="rId25"/>
  </p:notesMasterIdLst>
  <p:sldIdLst>
    <p:sldId id="267" r:id="rId2"/>
    <p:sldId id="298" r:id="rId3"/>
    <p:sldId id="268" r:id="rId4"/>
    <p:sldId id="269" r:id="rId5"/>
    <p:sldId id="270" r:id="rId6"/>
    <p:sldId id="272" r:id="rId7"/>
    <p:sldId id="273" r:id="rId8"/>
    <p:sldId id="274" r:id="rId9"/>
    <p:sldId id="275" r:id="rId10"/>
    <p:sldId id="276" r:id="rId11"/>
    <p:sldId id="277" r:id="rId12"/>
    <p:sldId id="278" r:id="rId13"/>
    <p:sldId id="279" r:id="rId14"/>
    <p:sldId id="283" r:id="rId15"/>
    <p:sldId id="284" r:id="rId16"/>
    <p:sldId id="285" r:id="rId17"/>
    <p:sldId id="286" r:id="rId18"/>
    <p:sldId id="287" r:id="rId19"/>
    <p:sldId id="288" r:id="rId20"/>
    <p:sldId id="289" r:id="rId21"/>
    <p:sldId id="292" r:id="rId22"/>
    <p:sldId id="293" r:id="rId23"/>
    <p:sldId id="297" r:id="rId2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38" name="Holder 2"/>
          <p:cNvSpPr>
            <a:spLocks noGrp="1"/>
          </p:cNvSpPr>
          <p:nvPr>
            <p:ph type="ctrTitle"/>
          </p:nvPr>
        </p:nvSpPr>
        <p:spPr>
          <a:xfrm>
            <a:off x="677290" y="1359484"/>
            <a:ext cx="7789418" cy="574675"/>
          </a:xfrm>
          <a:prstGeom prst="rect">
            <a:avLst/>
          </a:prstGeom>
        </p:spPr>
        <p:txBody>
          <a:bodyPr wrap="square" lIns="0" tIns="0" rIns="0" bIns="0">
            <a:spAutoFit/>
          </a:bodyPr>
          <a:lstStyle>
            <a:lvl1pPr>
              <a:defRPr sz="3600" b="0" i="0">
                <a:solidFill>
                  <a:schemeClr val="bg1"/>
                </a:solidFill>
                <a:latin typeface="Calibri"/>
                <a:cs typeface="Calibri"/>
              </a:defRPr>
            </a:lvl1pPr>
          </a:lstStyle>
          <a:p>
            <a:endParaRPr/>
          </a:p>
        </p:txBody>
      </p:sp>
      <p:sp>
        <p:nvSpPr>
          <p:cNvPr id="1048639" name="Holder 3"/>
          <p:cNvSpPr>
            <a:spLocks noGrp="1"/>
          </p:cNvSpPr>
          <p:nvPr>
            <p:ph type="subTitle" idx="4"/>
          </p:nvPr>
        </p:nvSpPr>
        <p:spPr>
          <a:xfrm>
            <a:off x="1371600" y="3840480"/>
            <a:ext cx="6400800" cy="1714500"/>
          </a:xfrm>
          <a:prstGeom prst="rect">
            <a:avLst/>
          </a:prstGeom>
        </p:spPr>
        <p:txBody>
          <a:bodyPr wrap="square" lIns="0" tIns="0" rIns="0" bIns="0">
            <a:spAutoFit/>
          </a:bodyPr>
          <a:lstStyle/>
          <a:p>
            <a:endParaRPr/>
          </a:p>
        </p:txBody>
      </p:sp>
      <p:sp>
        <p:nvSpPr>
          <p:cNvPr id="104864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4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1048642"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1048582" name="Holder 3"/>
          <p:cNvSpPr>
            <a:spLocks noGrp="1"/>
          </p:cNvSpPr>
          <p:nvPr>
            <p:ph type="body" idx="1"/>
          </p:nvPr>
        </p:nvSpPr>
        <p:spPr/>
        <p:txBody>
          <a:bodyPr lIns="0" tIns="0" rIns="0" bIns="0"/>
          <a:lstStyle>
            <a:lvl1pPr>
              <a:defRPr sz="2400" b="0" i="0">
                <a:solidFill>
                  <a:schemeClr val="bg1"/>
                </a:solidFill>
                <a:latin typeface="Calibri"/>
                <a:cs typeface="Calibri"/>
              </a:defRPr>
            </a:lvl1pPr>
          </a:lstStyle>
          <a:p>
            <a:endParaRPr/>
          </a:p>
        </p:txBody>
      </p:sp>
      <p:sp>
        <p:nvSpPr>
          <p:cNvPr id="104858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8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1048585"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60"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1048661" name="Holder 3"/>
          <p:cNvSpPr>
            <a:spLocks noGrp="1"/>
          </p:cNvSpPr>
          <p:nvPr>
            <p:ph sz="half" idx="2"/>
          </p:nvPr>
        </p:nvSpPr>
        <p:spPr>
          <a:xfrm>
            <a:off x="457200" y="1577340"/>
            <a:ext cx="3977640" cy="4526280"/>
          </a:xfrm>
          <a:prstGeom prst="rect">
            <a:avLst/>
          </a:prstGeom>
        </p:spPr>
        <p:txBody>
          <a:bodyPr wrap="square" lIns="0" tIns="0" rIns="0" bIns="0">
            <a:spAutoFit/>
          </a:bodyPr>
          <a:lstStyle/>
          <a:p>
            <a:endParaRPr/>
          </a:p>
        </p:txBody>
      </p:sp>
      <p:sp>
        <p:nvSpPr>
          <p:cNvPr id="1048662" name="Holder 4"/>
          <p:cNvSpPr>
            <a:spLocks noGrp="1"/>
          </p:cNvSpPr>
          <p:nvPr>
            <p:ph sz="half" idx="3"/>
          </p:nvPr>
        </p:nvSpPr>
        <p:spPr>
          <a:xfrm>
            <a:off x="4709160" y="1577340"/>
            <a:ext cx="3977640" cy="4526280"/>
          </a:xfrm>
          <a:prstGeom prst="rect">
            <a:avLst/>
          </a:prstGeom>
        </p:spPr>
        <p:txBody>
          <a:bodyPr wrap="square" lIns="0" tIns="0" rIns="0" bIns="0">
            <a:spAutoFit/>
          </a:bodyPr>
          <a:lstStyle/>
          <a:p>
            <a:endParaRPr/>
          </a:p>
        </p:txBody>
      </p:sp>
      <p:sp>
        <p:nvSpPr>
          <p:cNvPr id="104866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6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1048665"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3"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1048604"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1048606"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2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2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5/5/2023</a:t>
            </a:fld>
            <a:endParaRPr lang="en-US"/>
          </a:p>
        </p:txBody>
      </p:sp>
      <p:sp>
        <p:nvSpPr>
          <p:cNvPr id="104862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7152" name="bg object 16"/>
          <p:cNvPicPr>
            <a:picLocks/>
          </p:cNvPicPr>
          <p:nvPr/>
        </p:nvPicPr>
        <p:blipFill>
          <a:blip r:embed="rId7" cstate="print"/>
          <a:stretch>
            <a:fillRect/>
          </a:stretch>
        </p:blipFill>
        <p:spPr>
          <a:xfrm>
            <a:off x="0" y="0"/>
            <a:ext cx="9143999" cy="6857997"/>
          </a:xfrm>
          <a:prstGeom prst="rect">
            <a:avLst/>
          </a:prstGeom>
        </p:spPr>
      </p:pic>
      <p:sp>
        <p:nvSpPr>
          <p:cNvPr id="1048576" name="Holder 2"/>
          <p:cNvSpPr>
            <a:spLocks noGrp="1"/>
          </p:cNvSpPr>
          <p:nvPr>
            <p:ph type="title"/>
          </p:nvPr>
        </p:nvSpPr>
        <p:spPr>
          <a:xfrm>
            <a:off x="793242" y="915746"/>
            <a:ext cx="7557515" cy="2465704"/>
          </a:xfrm>
          <a:prstGeom prst="rect">
            <a:avLst/>
          </a:prstGeom>
        </p:spPr>
        <p:txBody>
          <a:bodyPr wrap="square" lIns="0" tIns="0" rIns="0" bIns="0">
            <a:spAutoFit/>
          </a:bodyPr>
          <a:lstStyle>
            <a:lvl1pPr>
              <a:defRPr sz="3200" b="0" i="0">
                <a:solidFill>
                  <a:schemeClr val="bg1"/>
                </a:solidFill>
                <a:latin typeface="Calibri"/>
                <a:cs typeface="Calibri"/>
              </a:defRPr>
            </a:lvl1pPr>
          </a:lstStyle>
          <a:p>
            <a:endParaRPr/>
          </a:p>
        </p:txBody>
      </p:sp>
      <p:sp>
        <p:nvSpPr>
          <p:cNvPr id="1048577" name="Holder 3"/>
          <p:cNvSpPr>
            <a:spLocks noGrp="1"/>
          </p:cNvSpPr>
          <p:nvPr>
            <p:ph type="body" idx="1"/>
          </p:nvPr>
        </p:nvSpPr>
        <p:spPr>
          <a:xfrm>
            <a:off x="538911" y="1713941"/>
            <a:ext cx="8066176" cy="1855470"/>
          </a:xfrm>
          <a:prstGeom prst="rect">
            <a:avLst/>
          </a:prstGeom>
        </p:spPr>
        <p:txBody>
          <a:bodyPr wrap="square" lIns="0" tIns="0" rIns="0" bIns="0">
            <a:spAutoFit/>
          </a:bodyPr>
          <a:lstStyle>
            <a:lvl1pPr>
              <a:defRPr sz="2400" b="0" i="0">
                <a:solidFill>
                  <a:schemeClr val="bg1"/>
                </a:solidFill>
                <a:latin typeface="Calibri"/>
                <a:cs typeface="Calibri"/>
              </a:defRPr>
            </a:lvl1pPr>
          </a:lstStyle>
          <a:p>
            <a:endParaRPr/>
          </a:p>
        </p:txBody>
      </p:sp>
      <p:sp>
        <p:nvSpPr>
          <p:cNvPr id="1048578"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79"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5/5/2023</a:t>
            </a:fld>
            <a:endParaRPr lang="en-US"/>
          </a:p>
        </p:txBody>
      </p:sp>
      <p:sp>
        <p:nvSpPr>
          <p:cNvPr id="1048580"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object 2"/>
          <p:cNvPicPr>
            <a:picLocks/>
          </p:cNvPicPr>
          <p:nvPr/>
        </p:nvPicPr>
        <p:blipFill>
          <a:blip r:embed="rId2" cstate="print"/>
          <a:stretch>
            <a:fillRect/>
          </a:stretch>
        </p:blipFill>
        <p:spPr>
          <a:xfrm>
            <a:off x="0" y="27430"/>
            <a:ext cx="9143999" cy="6830566"/>
          </a:xfrm>
          <a:prstGeom prst="rect">
            <a:avLst/>
          </a:prstGeom>
        </p:spPr>
      </p:pic>
      <p:sp>
        <p:nvSpPr>
          <p:cNvPr id="9" name="object 5">
            <a:extLst>
              <a:ext uri="{FF2B5EF4-FFF2-40B4-BE49-F238E27FC236}">
                <a16:creationId xmlns:a16="http://schemas.microsoft.com/office/drawing/2014/main" id="{C2197026-E808-44A2-81AA-7C1DC730D9EB}"/>
              </a:ext>
            </a:extLst>
          </p:cNvPr>
          <p:cNvSpPr txBox="1"/>
          <p:nvPr/>
        </p:nvSpPr>
        <p:spPr>
          <a:xfrm>
            <a:off x="685800" y="1447800"/>
            <a:ext cx="7315008" cy="4262705"/>
          </a:xfrm>
          <a:prstGeom prst="rect">
            <a:avLst/>
          </a:prstGeom>
        </p:spPr>
        <p:txBody>
          <a:bodyPr wrap="square" lIns="0" tIns="12700" rIns="0" bIns="0">
            <a:spAutoFit/>
          </a:bodyPr>
          <a:lstStyle/>
          <a:p>
            <a:pPr marL="12700" algn="ctr" eaLnBrk="1" hangingPunct="1">
              <a:spcBef>
                <a:spcPts val="100"/>
              </a:spcBef>
              <a:buFont typeface="Arial" panose="020B0604020202020204" pitchFamily="34" charset="0"/>
              <a:buNone/>
              <a:defRPr/>
            </a:pPr>
            <a:r>
              <a:rPr lang="en-IN" sz="4000" b="1" spc="-10" dirty="0">
                <a:solidFill>
                  <a:schemeClr val="bg1"/>
                </a:solidFill>
                <a:latin typeface="Times New Roman" panose="02020603050405020304" pitchFamily="18" charset="0"/>
                <a:cs typeface="Times New Roman" panose="02020603050405020304" pitchFamily="18" charset="0"/>
              </a:rPr>
              <a:t>PART III –  IoT and Project Requirements </a:t>
            </a:r>
          </a:p>
          <a:p>
            <a:pPr marL="12700" algn="ctr" eaLnBrk="1" hangingPunct="1">
              <a:spcBef>
                <a:spcPts val="100"/>
              </a:spcBef>
              <a:buFont typeface="Arial" panose="020B0604020202020204" pitchFamily="34" charset="0"/>
              <a:buNone/>
              <a:defRPr/>
            </a:pPr>
            <a:r>
              <a:rPr lang="en-IN" sz="4000" b="1" spc="-10" dirty="0">
                <a:solidFill>
                  <a:schemeClr val="bg1"/>
                </a:solidFill>
                <a:latin typeface="Times New Roman" panose="02020603050405020304" pitchFamily="18" charset="0"/>
                <a:cs typeface="Times New Roman" panose="02020603050405020304" pitchFamily="18" charset="0"/>
              </a:rPr>
              <a:t>Compiled and Presented by:</a:t>
            </a:r>
          </a:p>
          <a:p>
            <a:pPr marL="12700" algn="ctr" eaLnBrk="1" hangingPunct="1">
              <a:spcBef>
                <a:spcPts val="100"/>
              </a:spcBef>
              <a:buFont typeface="Arial" panose="020B0604020202020204" pitchFamily="34" charset="0"/>
              <a:buNone/>
              <a:defRPr/>
            </a:pPr>
            <a:endParaRPr lang="en-IN" sz="4000" b="1" spc="-10" dirty="0">
              <a:solidFill>
                <a:schemeClr val="bg1"/>
              </a:solidFill>
              <a:latin typeface="Times New Roman" panose="02020603050405020304" pitchFamily="18" charset="0"/>
              <a:cs typeface="Times New Roman" panose="02020603050405020304" pitchFamily="18" charset="0"/>
            </a:endParaRPr>
          </a:p>
          <a:p>
            <a:pPr marL="12700" algn="ctr" eaLnBrk="1" hangingPunct="1">
              <a:spcBef>
                <a:spcPts val="60"/>
              </a:spcBef>
              <a:buFont typeface="Arial" panose="020B0604020202020204" pitchFamily="34" charset="0"/>
              <a:buNone/>
              <a:defRPr/>
            </a:pPr>
            <a:r>
              <a:rPr lang="en-IN" sz="4000" dirty="0">
                <a:solidFill>
                  <a:schemeClr val="bg1"/>
                </a:solidFill>
                <a:latin typeface="Times New Roman"/>
                <a:cs typeface="Times New Roman"/>
              </a:rPr>
              <a:t>Medapati. Bhagyasri</a:t>
            </a:r>
          </a:p>
          <a:p>
            <a:pPr marL="12700" algn="ctr" eaLnBrk="1" hangingPunct="1">
              <a:spcBef>
                <a:spcPts val="60"/>
              </a:spcBef>
              <a:buFont typeface="Arial" panose="020B0604020202020204" pitchFamily="34" charset="0"/>
              <a:buNone/>
              <a:defRPr/>
            </a:pPr>
            <a:r>
              <a:rPr lang="en-IN" sz="4000" dirty="0">
                <a:solidFill>
                  <a:schemeClr val="bg1"/>
                </a:solidFill>
                <a:latin typeface="Times New Roman"/>
                <a:cs typeface="Times New Roman"/>
              </a:rPr>
              <a:t>bhagyasrimedapati2@gmail.com</a:t>
            </a:r>
          </a:p>
          <a:p>
            <a:pPr marL="12700" algn="ctr" eaLnBrk="1" hangingPunct="1">
              <a:spcBef>
                <a:spcPts val="100"/>
              </a:spcBef>
              <a:buFont typeface="Arial" panose="020B0604020202020204" pitchFamily="34" charset="0"/>
              <a:buNone/>
              <a:defRPr/>
            </a:pPr>
            <a:endParaRPr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object 2"/>
          <p:cNvSpPr txBox="1">
            <a:spLocks noGrp="1"/>
          </p:cNvSpPr>
          <p:nvPr>
            <p:ph type="title"/>
          </p:nvPr>
        </p:nvSpPr>
        <p:spPr>
          <a:xfrm>
            <a:off x="1682876" y="461899"/>
            <a:ext cx="5778500" cy="572135"/>
          </a:xfrm>
          <a:prstGeom prst="rect">
            <a:avLst/>
          </a:prstGeom>
        </p:spPr>
        <p:txBody>
          <a:bodyPr vert="horz" wrap="square" lIns="0" tIns="13335" rIns="0" bIns="0" rtlCol="0">
            <a:spAutoFit/>
          </a:bodyPr>
          <a:lstStyle/>
          <a:p>
            <a:pPr marL="12700">
              <a:lnSpc>
                <a:spcPct val="100000"/>
              </a:lnSpc>
              <a:spcBef>
                <a:spcPts val="105"/>
              </a:spcBef>
            </a:pPr>
            <a:r>
              <a:rPr sz="4400" u="heavy" spc="-20" dirty="0">
                <a:uFill>
                  <a:solidFill>
                    <a:srgbClr val="FFFFFF"/>
                  </a:solidFill>
                </a:uFill>
              </a:rPr>
              <a:t>PROJECT</a:t>
            </a:r>
            <a:r>
              <a:rPr sz="4400" u="heavy" spc="-70" dirty="0">
                <a:uFill>
                  <a:solidFill>
                    <a:srgbClr val="FFFFFF"/>
                  </a:solidFill>
                </a:uFill>
              </a:rPr>
              <a:t> </a:t>
            </a:r>
            <a:r>
              <a:rPr sz="4400" u="heavy" spc="-10" dirty="0">
                <a:uFill>
                  <a:solidFill>
                    <a:srgbClr val="FFFFFF"/>
                  </a:solidFill>
                </a:uFill>
              </a:rPr>
              <a:t>REQUIREMENTS</a:t>
            </a:r>
            <a:endParaRPr sz="4400"/>
          </a:p>
        </p:txBody>
      </p:sp>
      <p:sp>
        <p:nvSpPr>
          <p:cNvPr id="1048612" name="object 3"/>
          <p:cNvSpPr txBox="1"/>
          <p:nvPr/>
        </p:nvSpPr>
        <p:spPr>
          <a:xfrm>
            <a:off x="402437" y="1639316"/>
            <a:ext cx="8282305" cy="2120900"/>
          </a:xfrm>
          <a:prstGeom prst="rect">
            <a:avLst/>
          </a:prstGeom>
        </p:spPr>
        <p:txBody>
          <a:bodyPr vert="horz" wrap="square" lIns="0" tIns="12065" rIns="0" bIns="0" rtlCol="0">
            <a:spAutoFit/>
          </a:bodyPr>
          <a:lstStyle/>
          <a:p>
            <a:pPr marL="469900" marR="534035" indent="-457200">
              <a:lnSpc>
                <a:spcPct val="100000"/>
              </a:lnSpc>
              <a:spcBef>
                <a:spcPts val="95"/>
              </a:spcBef>
              <a:buFont typeface="Wingdings"/>
              <a:buChar char=""/>
              <a:tabLst>
                <a:tab pos="469265" algn="l"/>
                <a:tab pos="469900" algn="l"/>
              </a:tabLst>
            </a:pPr>
            <a:r>
              <a:rPr sz="2800" u="heavy" spc="-20" dirty="0">
                <a:solidFill>
                  <a:srgbClr val="FFFFFF"/>
                </a:solidFill>
                <a:uFill>
                  <a:solidFill>
                    <a:srgbClr val="FFFFFF"/>
                  </a:solidFill>
                </a:uFill>
                <a:latin typeface="Calibri"/>
                <a:cs typeface="Calibri"/>
              </a:rPr>
              <a:t>Control</a:t>
            </a:r>
            <a:r>
              <a:rPr sz="2800" u="heavy" dirty="0">
                <a:solidFill>
                  <a:srgbClr val="FFFFFF"/>
                </a:solidFill>
                <a:uFill>
                  <a:solidFill>
                    <a:srgbClr val="FFFFFF"/>
                  </a:solidFill>
                </a:uFill>
                <a:latin typeface="Calibri"/>
                <a:cs typeface="Calibri"/>
              </a:rPr>
              <a:t> </a:t>
            </a:r>
            <a:r>
              <a:rPr sz="2800" u="heavy" spc="-20" dirty="0">
                <a:solidFill>
                  <a:srgbClr val="FFFFFF"/>
                </a:solidFill>
                <a:uFill>
                  <a:solidFill>
                    <a:srgbClr val="FFFFFF"/>
                  </a:solidFill>
                </a:uFill>
                <a:latin typeface="Calibri"/>
                <a:cs typeface="Calibri"/>
              </a:rPr>
              <a:t>garden</a:t>
            </a:r>
            <a:r>
              <a:rPr sz="2800" u="heavy" spc="-5" dirty="0">
                <a:solidFill>
                  <a:srgbClr val="FFFFFF"/>
                </a:solidFill>
                <a:uFill>
                  <a:solidFill>
                    <a:srgbClr val="FFFFFF"/>
                  </a:solidFill>
                </a:uFill>
                <a:latin typeface="Calibri"/>
                <a:cs typeface="Calibri"/>
              </a:rPr>
              <a:t> </a:t>
            </a:r>
            <a:r>
              <a:rPr sz="2800" u="heavy" spc="-10" dirty="0">
                <a:solidFill>
                  <a:srgbClr val="FFFFFF"/>
                </a:solidFill>
                <a:uFill>
                  <a:solidFill>
                    <a:srgbClr val="FFFFFF"/>
                  </a:solidFill>
                </a:uFill>
                <a:latin typeface="Calibri"/>
                <a:cs typeface="Calibri"/>
              </a:rPr>
              <a:t>lights</a:t>
            </a:r>
            <a:r>
              <a:rPr sz="2800" u="heavy" spc="10" dirty="0">
                <a:solidFill>
                  <a:srgbClr val="FFFFFF"/>
                </a:solidFill>
                <a:uFill>
                  <a:solidFill>
                    <a:srgbClr val="FFFFFF"/>
                  </a:solidFill>
                </a:uFill>
                <a:latin typeface="Calibri"/>
                <a:cs typeface="Calibri"/>
              </a:rPr>
              <a:t> </a:t>
            </a:r>
            <a:r>
              <a:rPr sz="2800" u="heavy" spc="-5" dirty="0">
                <a:solidFill>
                  <a:srgbClr val="FFFFFF"/>
                </a:solidFill>
                <a:uFill>
                  <a:solidFill>
                    <a:srgbClr val="FFFFFF"/>
                  </a:solidFill>
                </a:uFill>
                <a:latin typeface="Calibri"/>
                <a:cs typeface="Calibri"/>
              </a:rPr>
              <a:t>on</a:t>
            </a:r>
            <a:r>
              <a:rPr sz="2800" u="heavy" spc="5" dirty="0">
                <a:solidFill>
                  <a:srgbClr val="FFFFFF"/>
                </a:solidFill>
                <a:uFill>
                  <a:solidFill>
                    <a:srgbClr val="FFFFFF"/>
                  </a:solidFill>
                </a:uFill>
                <a:latin typeface="Calibri"/>
                <a:cs typeface="Calibri"/>
              </a:rPr>
              <a:t> </a:t>
            </a:r>
            <a:r>
              <a:rPr sz="2800" u="heavy" spc="-10" dirty="0">
                <a:solidFill>
                  <a:srgbClr val="FFFFFF"/>
                </a:solidFill>
                <a:uFill>
                  <a:solidFill>
                    <a:srgbClr val="FFFFFF"/>
                  </a:solidFill>
                </a:uFill>
                <a:latin typeface="Calibri"/>
                <a:cs typeface="Calibri"/>
              </a:rPr>
              <a:t>basis</a:t>
            </a:r>
            <a:r>
              <a:rPr sz="2800" u="heavy" spc="10" dirty="0">
                <a:solidFill>
                  <a:srgbClr val="FFFFFF"/>
                </a:solidFill>
                <a:uFill>
                  <a:solidFill>
                    <a:srgbClr val="FFFFFF"/>
                  </a:solidFill>
                </a:uFill>
                <a:latin typeface="Calibri"/>
                <a:cs typeface="Calibri"/>
              </a:rPr>
              <a:t> </a:t>
            </a:r>
            <a:r>
              <a:rPr sz="2800" u="heavy" spc="-5" dirty="0">
                <a:solidFill>
                  <a:srgbClr val="FFFFFF"/>
                </a:solidFill>
                <a:uFill>
                  <a:solidFill>
                    <a:srgbClr val="FFFFFF"/>
                  </a:solidFill>
                </a:uFill>
                <a:latin typeface="Calibri"/>
                <a:cs typeface="Calibri"/>
              </a:rPr>
              <a:t>of </a:t>
            </a:r>
            <a:r>
              <a:rPr sz="2800" u="heavy" spc="-10" dirty="0">
                <a:solidFill>
                  <a:srgbClr val="FFFFFF"/>
                </a:solidFill>
                <a:uFill>
                  <a:solidFill>
                    <a:srgbClr val="FFFFFF"/>
                  </a:solidFill>
                </a:uFill>
                <a:latin typeface="Calibri"/>
                <a:cs typeface="Calibri"/>
              </a:rPr>
              <a:t>sunlight</a:t>
            </a:r>
            <a:r>
              <a:rPr sz="2800" u="heavy" spc="35" dirty="0">
                <a:solidFill>
                  <a:srgbClr val="FFFFFF"/>
                </a:solidFill>
                <a:uFill>
                  <a:solidFill>
                    <a:srgbClr val="FFFFFF"/>
                  </a:solidFill>
                </a:uFill>
                <a:latin typeface="Calibri"/>
                <a:cs typeface="Calibri"/>
              </a:rPr>
              <a:t> </a:t>
            </a:r>
            <a:r>
              <a:rPr sz="2800" u="heavy" spc="-10" dirty="0">
                <a:solidFill>
                  <a:srgbClr val="FFFFFF"/>
                </a:solidFill>
                <a:uFill>
                  <a:solidFill>
                    <a:srgbClr val="FFFFFF"/>
                  </a:solidFill>
                </a:uFill>
                <a:latin typeface="Calibri"/>
                <a:cs typeface="Calibri"/>
              </a:rPr>
              <a:t>intensity: </a:t>
            </a:r>
            <a:r>
              <a:rPr sz="2800" spc="-615" dirty="0">
                <a:solidFill>
                  <a:srgbClr val="FFFFFF"/>
                </a:solidFill>
                <a:latin typeface="Calibri"/>
                <a:cs typeface="Calibri"/>
              </a:rPr>
              <a:t> </a:t>
            </a:r>
            <a:r>
              <a:rPr sz="2800" spc="-5" dirty="0">
                <a:solidFill>
                  <a:srgbClr val="FFFFFF"/>
                </a:solidFill>
                <a:latin typeface="Calibri"/>
                <a:cs typeface="Calibri"/>
              </a:rPr>
              <a:t>Lesser</a:t>
            </a:r>
            <a:r>
              <a:rPr sz="2800" dirty="0">
                <a:solidFill>
                  <a:srgbClr val="FFFFFF"/>
                </a:solidFill>
                <a:latin typeface="Calibri"/>
                <a:cs typeface="Calibri"/>
              </a:rPr>
              <a:t> </a:t>
            </a:r>
            <a:r>
              <a:rPr sz="2800" spc="-5" dirty="0">
                <a:solidFill>
                  <a:srgbClr val="FFFFFF"/>
                </a:solidFill>
                <a:latin typeface="Calibri"/>
                <a:cs typeface="Calibri"/>
              </a:rPr>
              <a:t>the </a:t>
            </a:r>
            <a:r>
              <a:rPr sz="2800" spc="-10" dirty="0">
                <a:solidFill>
                  <a:srgbClr val="FFFFFF"/>
                </a:solidFill>
                <a:latin typeface="Calibri"/>
                <a:cs typeface="Calibri"/>
              </a:rPr>
              <a:t>sunlight</a:t>
            </a:r>
            <a:r>
              <a:rPr sz="2800" spc="35" dirty="0">
                <a:solidFill>
                  <a:srgbClr val="FFFFFF"/>
                </a:solidFill>
                <a:latin typeface="Calibri"/>
                <a:cs typeface="Calibri"/>
              </a:rPr>
              <a:t> </a:t>
            </a:r>
            <a:r>
              <a:rPr sz="2800" spc="-15" dirty="0">
                <a:solidFill>
                  <a:srgbClr val="FFFFFF"/>
                </a:solidFill>
                <a:latin typeface="Calibri"/>
                <a:cs typeface="Calibri"/>
              </a:rPr>
              <a:t>brighter</a:t>
            </a:r>
            <a:r>
              <a:rPr sz="2800" spc="5" dirty="0">
                <a:solidFill>
                  <a:srgbClr val="FFFFFF"/>
                </a:solidFill>
                <a:latin typeface="Calibri"/>
                <a:cs typeface="Calibri"/>
              </a:rPr>
              <a:t> </a:t>
            </a:r>
            <a:r>
              <a:rPr sz="2800" spc="-5" dirty="0">
                <a:solidFill>
                  <a:srgbClr val="FFFFFF"/>
                </a:solidFill>
                <a:latin typeface="Calibri"/>
                <a:cs typeface="Calibri"/>
              </a:rPr>
              <a:t>the </a:t>
            </a:r>
            <a:r>
              <a:rPr sz="2800" spc="-20" dirty="0">
                <a:solidFill>
                  <a:srgbClr val="FFFFFF"/>
                </a:solidFill>
                <a:latin typeface="Calibri"/>
                <a:cs typeface="Calibri"/>
              </a:rPr>
              <a:t>garden</a:t>
            </a:r>
            <a:r>
              <a:rPr sz="2800" spc="-15" dirty="0">
                <a:solidFill>
                  <a:srgbClr val="FFFFFF"/>
                </a:solidFill>
                <a:latin typeface="Calibri"/>
                <a:cs typeface="Calibri"/>
              </a:rPr>
              <a:t> </a:t>
            </a:r>
            <a:r>
              <a:rPr sz="2800" spc="-10" dirty="0">
                <a:solidFill>
                  <a:srgbClr val="FFFFFF"/>
                </a:solidFill>
                <a:latin typeface="Calibri"/>
                <a:cs typeface="Calibri"/>
              </a:rPr>
              <a:t>lights</a:t>
            </a:r>
            <a:endParaRPr sz="2800">
              <a:latin typeface="Calibri"/>
              <a:cs typeface="Calibri"/>
            </a:endParaRPr>
          </a:p>
          <a:p>
            <a:pPr>
              <a:lnSpc>
                <a:spcPct val="100000"/>
              </a:lnSpc>
              <a:spcBef>
                <a:spcPts val="5"/>
              </a:spcBef>
              <a:buClr>
                <a:srgbClr val="FFFFFF"/>
              </a:buClr>
              <a:buFont typeface="Wingdings"/>
              <a:buChar char=""/>
            </a:pPr>
            <a:endParaRPr sz="2750">
              <a:latin typeface="Calibri"/>
              <a:cs typeface="Calibri"/>
            </a:endParaRPr>
          </a:p>
          <a:p>
            <a:pPr marL="469900" marR="5080" indent="-457200">
              <a:lnSpc>
                <a:spcPct val="100000"/>
              </a:lnSpc>
              <a:buFont typeface="Wingdings"/>
              <a:buChar char=""/>
              <a:tabLst>
                <a:tab pos="469265" algn="l"/>
                <a:tab pos="469900" algn="l"/>
              </a:tabLst>
            </a:pPr>
            <a:r>
              <a:rPr sz="2800" u="heavy" spc="-40" dirty="0">
                <a:solidFill>
                  <a:srgbClr val="FFFFFF"/>
                </a:solidFill>
                <a:uFill>
                  <a:solidFill>
                    <a:srgbClr val="FFFFFF"/>
                  </a:solidFill>
                </a:uFill>
                <a:latin typeface="Calibri"/>
                <a:cs typeface="Calibri"/>
              </a:rPr>
              <a:t>Temperature</a:t>
            </a:r>
            <a:r>
              <a:rPr sz="2800" u="heavy" spc="15" dirty="0">
                <a:solidFill>
                  <a:srgbClr val="FFFFFF"/>
                </a:solidFill>
                <a:uFill>
                  <a:solidFill>
                    <a:srgbClr val="FFFFFF"/>
                  </a:solidFill>
                </a:uFill>
                <a:latin typeface="Calibri"/>
                <a:cs typeface="Calibri"/>
              </a:rPr>
              <a:t> </a:t>
            </a:r>
            <a:r>
              <a:rPr sz="2800" u="heavy" spc="-30" dirty="0">
                <a:solidFill>
                  <a:srgbClr val="FFFFFF"/>
                </a:solidFill>
                <a:uFill>
                  <a:solidFill>
                    <a:srgbClr val="FFFFFF"/>
                  </a:solidFill>
                </a:uFill>
                <a:latin typeface="Calibri"/>
                <a:cs typeface="Calibri"/>
              </a:rPr>
              <a:t>system</a:t>
            </a:r>
            <a:r>
              <a:rPr sz="2800" u="heavy" spc="25" dirty="0">
                <a:solidFill>
                  <a:srgbClr val="FFFFFF"/>
                </a:solidFill>
                <a:uFill>
                  <a:solidFill>
                    <a:srgbClr val="FFFFFF"/>
                  </a:solidFill>
                </a:uFill>
                <a:latin typeface="Calibri"/>
                <a:cs typeface="Calibri"/>
              </a:rPr>
              <a:t> </a:t>
            </a:r>
            <a:r>
              <a:rPr sz="2800" u="heavy" spc="-20" dirty="0">
                <a:solidFill>
                  <a:srgbClr val="FFFFFF"/>
                </a:solidFill>
                <a:uFill>
                  <a:solidFill>
                    <a:srgbClr val="FFFFFF"/>
                  </a:solidFill>
                </a:uFill>
                <a:latin typeface="Calibri"/>
                <a:cs typeface="Calibri"/>
              </a:rPr>
              <a:t>control:</a:t>
            </a:r>
            <a:r>
              <a:rPr sz="2800" spc="25" dirty="0">
                <a:solidFill>
                  <a:srgbClr val="FFFFFF"/>
                </a:solidFill>
                <a:latin typeface="Calibri"/>
                <a:cs typeface="Calibri"/>
              </a:rPr>
              <a:t> </a:t>
            </a:r>
            <a:r>
              <a:rPr sz="2800" spc="-15" dirty="0">
                <a:solidFill>
                  <a:srgbClr val="FFFFFF"/>
                </a:solidFill>
                <a:latin typeface="Calibri"/>
                <a:cs typeface="Calibri"/>
              </a:rPr>
              <a:t>Switch</a:t>
            </a:r>
            <a:r>
              <a:rPr sz="2800" spc="15" dirty="0">
                <a:solidFill>
                  <a:srgbClr val="FFFFFF"/>
                </a:solidFill>
                <a:latin typeface="Calibri"/>
                <a:cs typeface="Calibri"/>
              </a:rPr>
              <a:t> </a:t>
            </a:r>
            <a:r>
              <a:rPr sz="2800" spc="-15" dirty="0">
                <a:solidFill>
                  <a:srgbClr val="FFFFFF"/>
                </a:solidFill>
                <a:latin typeface="Calibri"/>
                <a:cs typeface="Calibri"/>
              </a:rPr>
              <a:t>heater</a:t>
            </a:r>
            <a:r>
              <a:rPr sz="2800" spc="-10" dirty="0">
                <a:solidFill>
                  <a:srgbClr val="FFFFFF"/>
                </a:solidFill>
                <a:latin typeface="Calibri"/>
                <a:cs typeface="Calibri"/>
              </a:rPr>
              <a:t> </a:t>
            </a:r>
            <a:r>
              <a:rPr sz="2800" spc="-5" dirty="0">
                <a:solidFill>
                  <a:srgbClr val="FFFFFF"/>
                </a:solidFill>
                <a:latin typeface="Calibri"/>
                <a:cs typeface="Calibri"/>
              </a:rPr>
              <a:t>and</a:t>
            </a:r>
            <a:r>
              <a:rPr sz="2800" spc="25" dirty="0">
                <a:solidFill>
                  <a:srgbClr val="FFFFFF"/>
                </a:solidFill>
                <a:latin typeface="Calibri"/>
                <a:cs typeface="Calibri"/>
              </a:rPr>
              <a:t> </a:t>
            </a:r>
            <a:r>
              <a:rPr sz="2800" spc="-10" dirty="0">
                <a:solidFill>
                  <a:srgbClr val="FFFFFF"/>
                </a:solidFill>
                <a:latin typeface="Calibri"/>
                <a:cs typeface="Calibri"/>
              </a:rPr>
              <a:t>cooler </a:t>
            </a:r>
            <a:r>
              <a:rPr sz="2800" spc="-620" dirty="0">
                <a:solidFill>
                  <a:srgbClr val="FFFFFF"/>
                </a:solidFill>
                <a:latin typeface="Calibri"/>
                <a:cs typeface="Calibri"/>
              </a:rPr>
              <a:t> </a:t>
            </a:r>
            <a:r>
              <a:rPr sz="2800" spc="-5" dirty="0">
                <a:solidFill>
                  <a:srgbClr val="FFFFFF"/>
                </a:solidFill>
                <a:latin typeface="Calibri"/>
                <a:cs typeface="Calibri"/>
              </a:rPr>
              <a:t>ON or</a:t>
            </a:r>
            <a:r>
              <a:rPr sz="2800" dirty="0">
                <a:solidFill>
                  <a:srgbClr val="FFFFFF"/>
                </a:solidFill>
                <a:latin typeface="Calibri"/>
                <a:cs typeface="Calibri"/>
              </a:rPr>
              <a:t> </a:t>
            </a:r>
            <a:r>
              <a:rPr sz="2800" spc="-5" dirty="0">
                <a:solidFill>
                  <a:srgbClr val="FFFFFF"/>
                </a:solidFill>
                <a:latin typeface="Calibri"/>
                <a:cs typeface="Calibri"/>
              </a:rPr>
              <a:t>OFF</a:t>
            </a:r>
            <a:r>
              <a:rPr sz="2800" spc="5" dirty="0">
                <a:solidFill>
                  <a:srgbClr val="FFFFFF"/>
                </a:solidFill>
                <a:latin typeface="Calibri"/>
                <a:cs typeface="Calibri"/>
              </a:rPr>
              <a:t> </a:t>
            </a:r>
            <a:r>
              <a:rPr sz="2800" spc="-35" dirty="0">
                <a:solidFill>
                  <a:srgbClr val="FFFFFF"/>
                </a:solidFill>
                <a:latin typeface="Calibri"/>
                <a:cs typeface="Calibri"/>
              </a:rPr>
              <a:t>remotely.</a:t>
            </a:r>
            <a:r>
              <a:rPr sz="2800" spc="-10" dirty="0">
                <a:solidFill>
                  <a:srgbClr val="FFFFFF"/>
                </a:solidFill>
                <a:latin typeface="Calibri"/>
                <a:cs typeface="Calibri"/>
              </a:rPr>
              <a:t> </a:t>
            </a:r>
            <a:r>
              <a:rPr sz="2800" spc="-15" dirty="0">
                <a:solidFill>
                  <a:srgbClr val="FFFFFF"/>
                </a:solidFill>
                <a:latin typeface="Calibri"/>
                <a:cs typeface="Calibri"/>
              </a:rPr>
              <a:t>Switch</a:t>
            </a:r>
            <a:r>
              <a:rPr sz="2800" spc="25" dirty="0">
                <a:solidFill>
                  <a:srgbClr val="FFFFFF"/>
                </a:solidFill>
                <a:latin typeface="Calibri"/>
                <a:cs typeface="Calibri"/>
              </a:rPr>
              <a:t> </a:t>
            </a:r>
            <a:r>
              <a:rPr sz="2800" spc="-15" dirty="0">
                <a:solidFill>
                  <a:srgbClr val="FFFFFF"/>
                </a:solidFill>
                <a:latin typeface="Calibri"/>
                <a:cs typeface="Calibri"/>
              </a:rPr>
              <a:t>heater</a:t>
            </a:r>
            <a:r>
              <a:rPr sz="2800" spc="-20" dirty="0">
                <a:solidFill>
                  <a:srgbClr val="FFFFFF"/>
                </a:solidFill>
                <a:latin typeface="Calibri"/>
                <a:cs typeface="Calibri"/>
              </a:rPr>
              <a:t> </a:t>
            </a:r>
            <a:r>
              <a:rPr sz="2800" spc="-5" dirty="0">
                <a:solidFill>
                  <a:srgbClr val="FFFFFF"/>
                </a:solidFill>
                <a:latin typeface="Calibri"/>
                <a:cs typeface="Calibri"/>
              </a:rPr>
              <a:t>OFF</a:t>
            </a:r>
            <a:r>
              <a:rPr sz="2800" spc="5" dirty="0">
                <a:solidFill>
                  <a:srgbClr val="FFFFFF"/>
                </a:solidFill>
                <a:latin typeface="Calibri"/>
                <a:cs typeface="Calibri"/>
              </a:rPr>
              <a:t> </a:t>
            </a:r>
            <a:r>
              <a:rPr sz="2800" spc="-10" dirty="0">
                <a:solidFill>
                  <a:srgbClr val="FFFFFF"/>
                </a:solidFill>
                <a:latin typeface="Calibri"/>
                <a:cs typeface="Calibri"/>
              </a:rPr>
              <a:t>automatically </a:t>
            </a:r>
            <a:r>
              <a:rPr sz="2800" spc="-5" dirty="0">
                <a:solidFill>
                  <a:srgbClr val="FFFFFF"/>
                </a:solidFill>
                <a:latin typeface="Calibri"/>
                <a:cs typeface="Calibri"/>
              </a:rPr>
              <a:t> if </a:t>
            </a:r>
            <a:r>
              <a:rPr sz="2800" spc="-20" dirty="0">
                <a:solidFill>
                  <a:srgbClr val="FFFFFF"/>
                </a:solidFill>
                <a:latin typeface="Calibri"/>
                <a:cs typeface="Calibri"/>
              </a:rPr>
              <a:t>temperature</a:t>
            </a:r>
            <a:r>
              <a:rPr sz="2800" spc="15" dirty="0">
                <a:solidFill>
                  <a:srgbClr val="FFFFFF"/>
                </a:solidFill>
                <a:latin typeface="Calibri"/>
                <a:cs typeface="Calibri"/>
              </a:rPr>
              <a:t> </a:t>
            </a:r>
            <a:r>
              <a:rPr sz="2800" spc="-15" dirty="0">
                <a:solidFill>
                  <a:srgbClr val="FFFFFF"/>
                </a:solidFill>
                <a:latin typeface="Calibri"/>
                <a:cs typeface="Calibri"/>
              </a:rPr>
              <a:t>indoors</a:t>
            </a:r>
            <a:r>
              <a:rPr sz="2800" spc="30" dirty="0">
                <a:solidFill>
                  <a:srgbClr val="FFFFFF"/>
                </a:solidFill>
                <a:latin typeface="Calibri"/>
                <a:cs typeface="Calibri"/>
              </a:rPr>
              <a:t> </a:t>
            </a:r>
            <a:r>
              <a:rPr sz="2800" spc="-20" dirty="0">
                <a:solidFill>
                  <a:srgbClr val="FFFFFF"/>
                </a:solidFill>
                <a:latin typeface="Calibri"/>
                <a:cs typeface="Calibri"/>
              </a:rPr>
              <a:t>exceeds</a:t>
            </a:r>
            <a:r>
              <a:rPr sz="2800" spc="10" dirty="0">
                <a:solidFill>
                  <a:srgbClr val="FFFFFF"/>
                </a:solidFill>
                <a:latin typeface="Calibri"/>
                <a:cs typeface="Calibri"/>
              </a:rPr>
              <a:t> </a:t>
            </a:r>
            <a:r>
              <a:rPr sz="2800" spc="-5" dirty="0">
                <a:solidFill>
                  <a:srgbClr val="FFFFFF"/>
                </a:solidFill>
                <a:latin typeface="Calibri"/>
                <a:cs typeface="Calibri"/>
              </a:rPr>
              <a:t>35'</a:t>
            </a:r>
            <a:r>
              <a:rPr sz="2800" dirty="0">
                <a:solidFill>
                  <a:srgbClr val="FFFFFF"/>
                </a:solidFill>
                <a:latin typeface="Calibri"/>
                <a:cs typeface="Calibri"/>
              </a:rPr>
              <a:t> </a:t>
            </a:r>
            <a:r>
              <a:rPr sz="2800" spc="-10" dirty="0">
                <a:solidFill>
                  <a:srgbClr val="FFFFFF"/>
                </a:solidFill>
                <a:latin typeface="Calibri"/>
                <a:cs typeface="Calibri"/>
              </a:rPr>
              <a:t>C.</a:t>
            </a:r>
            <a:endParaRPr sz="28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object 2"/>
          <p:cNvSpPr txBox="1">
            <a:spLocks noGrp="1"/>
          </p:cNvSpPr>
          <p:nvPr>
            <p:ph type="title"/>
          </p:nvPr>
        </p:nvSpPr>
        <p:spPr>
          <a:xfrm>
            <a:off x="2730245" y="461899"/>
            <a:ext cx="3682365" cy="572135"/>
          </a:xfrm>
          <a:prstGeom prst="rect">
            <a:avLst/>
          </a:prstGeom>
        </p:spPr>
        <p:txBody>
          <a:bodyPr vert="horz" wrap="square" lIns="0" tIns="13335" rIns="0" bIns="0" rtlCol="0">
            <a:spAutoFit/>
          </a:bodyPr>
          <a:lstStyle/>
          <a:p>
            <a:pPr marL="12700">
              <a:lnSpc>
                <a:spcPct val="100000"/>
              </a:lnSpc>
              <a:spcBef>
                <a:spcPts val="105"/>
              </a:spcBef>
            </a:pPr>
            <a:r>
              <a:rPr sz="4400" u="heavy" dirty="0">
                <a:uFill>
                  <a:solidFill>
                    <a:srgbClr val="FFFFFF"/>
                  </a:solidFill>
                </a:uFill>
              </a:rPr>
              <a:t>R</a:t>
            </a:r>
            <a:r>
              <a:rPr sz="4400" u="heavy" spc="-75" dirty="0">
                <a:uFill>
                  <a:solidFill>
                    <a:srgbClr val="FFFFFF"/>
                  </a:solidFill>
                </a:uFill>
              </a:rPr>
              <a:t>E</a:t>
            </a:r>
            <a:r>
              <a:rPr sz="4400" u="heavy" dirty="0">
                <a:uFill>
                  <a:solidFill>
                    <a:srgbClr val="FFFFFF"/>
                  </a:solidFill>
                </a:uFill>
              </a:rPr>
              <a:t>QUI</a:t>
            </a:r>
            <a:r>
              <a:rPr sz="4400" u="heavy" spc="-20" dirty="0">
                <a:uFill>
                  <a:solidFill>
                    <a:srgbClr val="FFFFFF"/>
                  </a:solidFill>
                </a:uFill>
              </a:rPr>
              <a:t>R</a:t>
            </a:r>
            <a:r>
              <a:rPr sz="4400" u="heavy" spc="-5" dirty="0">
                <a:uFill>
                  <a:solidFill>
                    <a:srgbClr val="FFFFFF"/>
                  </a:solidFill>
                </a:uFill>
              </a:rPr>
              <a:t>EMEN</a:t>
            </a:r>
            <a:r>
              <a:rPr sz="4400" u="heavy" spc="-25" dirty="0">
                <a:uFill>
                  <a:solidFill>
                    <a:srgbClr val="FFFFFF"/>
                  </a:solidFill>
                </a:uFill>
              </a:rPr>
              <a:t>T</a:t>
            </a:r>
            <a:r>
              <a:rPr sz="4400" u="heavy" dirty="0">
                <a:uFill>
                  <a:solidFill>
                    <a:srgbClr val="FFFFFF"/>
                  </a:solidFill>
                </a:uFill>
              </a:rPr>
              <a:t>S</a:t>
            </a:r>
            <a:endParaRPr sz="4400"/>
          </a:p>
        </p:txBody>
      </p:sp>
      <p:sp>
        <p:nvSpPr>
          <p:cNvPr id="1048614" name="object 3"/>
          <p:cNvSpPr txBox="1"/>
          <p:nvPr/>
        </p:nvSpPr>
        <p:spPr>
          <a:xfrm>
            <a:off x="186334" y="1393698"/>
            <a:ext cx="4018485" cy="723264"/>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4965" algn="l"/>
                <a:tab pos="355600" algn="l"/>
              </a:tabLst>
            </a:pPr>
            <a:r>
              <a:rPr sz="2800" spc="-25" dirty="0">
                <a:solidFill>
                  <a:srgbClr val="FFFFFF"/>
                </a:solidFill>
                <a:latin typeface="Calibri"/>
                <a:cs typeface="Calibri"/>
              </a:rPr>
              <a:t>HARDWARE</a:t>
            </a:r>
            <a:r>
              <a:rPr sz="2800" spc="-5" dirty="0">
                <a:solidFill>
                  <a:srgbClr val="FFFFFF"/>
                </a:solidFill>
                <a:latin typeface="Calibri"/>
                <a:cs typeface="Calibri"/>
              </a:rPr>
              <a:t> </a:t>
            </a:r>
            <a:r>
              <a:rPr sz="2800" spc="-10" dirty="0">
                <a:solidFill>
                  <a:srgbClr val="FFFFFF"/>
                </a:solidFill>
                <a:latin typeface="Calibri"/>
                <a:cs typeface="Calibri"/>
              </a:rPr>
              <a:t>REQUIREMENTS</a:t>
            </a:r>
            <a:endParaRPr sz="2800">
              <a:latin typeface="Calibri"/>
              <a:cs typeface="Calibri"/>
            </a:endParaRPr>
          </a:p>
        </p:txBody>
      </p:sp>
      <p:sp>
        <p:nvSpPr>
          <p:cNvPr id="1048617" name="object 6"/>
          <p:cNvSpPr txBox="1"/>
          <p:nvPr/>
        </p:nvSpPr>
        <p:spPr>
          <a:xfrm>
            <a:off x="4163439" y="2199589"/>
            <a:ext cx="4498340" cy="367665"/>
          </a:xfrm>
          <a:prstGeom prst="rect">
            <a:avLst/>
          </a:prstGeom>
        </p:spPr>
        <p:txBody>
          <a:bodyPr vert="horz" wrap="square" lIns="0" tIns="12065" rIns="0" bIns="0" rtlCol="0">
            <a:spAutoFit/>
          </a:bodyPr>
          <a:lstStyle/>
          <a:p>
            <a:pPr marL="469900" indent="-457834">
              <a:lnSpc>
                <a:spcPct val="100000"/>
              </a:lnSpc>
              <a:spcBef>
                <a:spcPts val="95"/>
              </a:spcBef>
              <a:buFont typeface="Wingdings"/>
              <a:buChar char=""/>
              <a:tabLst>
                <a:tab pos="469900" algn="l"/>
                <a:tab pos="470534" algn="l"/>
              </a:tabLst>
            </a:pPr>
            <a:r>
              <a:rPr sz="2800" spc="-25" dirty="0">
                <a:solidFill>
                  <a:srgbClr val="FFFFFF"/>
                </a:solidFill>
                <a:latin typeface="Calibri"/>
                <a:cs typeface="Calibri"/>
              </a:rPr>
              <a:t>SOFTWARE</a:t>
            </a:r>
            <a:r>
              <a:rPr sz="2800" spc="-15" dirty="0">
                <a:solidFill>
                  <a:srgbClr val="FFFFFF"/>
                </a:solidFill>
                <a:latin typeface="Calibri"/>
                <a:cs typeface="Calibri"/>
              </a:rPr>
              <a:t> </a:t>
            </a:r>
            <a:r>
              <a:rPr sz="2800" spc="-10" dirty="0">
                <a:solidFill>
                  <a:srgbClr val="FFFFFF"/>
                </a:solidFill>
                <a:latin typeface="Calibri"/>
                <a:cs typeface="Calibri"/>
              </a:rPr>
              <a:t>REQUIREMENTS</a:t>
            </a:r>
            <a:endParaRPr sz="2800">
              <a:latin typeface="Calibri"/>
              <a:cs typeface="Calibri"/>
            </a:endParaRPr>
          </a:p>
        </p:txBody>
      </p:sp>
      <p:sp>
        <p:nvSpPr>
          <p:cNvPr id="1048618" name="object 7"/>
          <p:cNvSpPr txBox="1"/>
          <p:nvPr/>
        </p:nvSpPr>
        <p:spPr>
          <a:xfrm>
            <a:off x="364118" y="2269121"/>
            <a:ext cx="3617992" cy="3019425"/>
          </a:xfrm>
          <a:prstGeom prst="rect">
            <a:avLst/>
          </a:prstGeom>
        </p:spPr>
        <p:txBody>
          <a:bodyPr vert="horz" wrap="square" lIns="0" tIns="12065" rIns="0" bIns="0" rtlCol="0">
            <a:spAutoFit/>
          </a:bodyPr>
          <a:lstStyle/>
          <a:p>
            <a:pPr marL="494665" indent="-457200">
              <a:lnSpc>
                <a:spcPct val="100000"/>
              </a:lnSpc>
              <a:spcBef>
                <a:spcPts val="95"/>
              </a:spcBef>
              <a:buFont typeface="Arial"/>
              <a:buChar char="•"/>
              <a:tabLst>
                <a:tab pos="324485" algn="l"/>
                <a:tab pos="325120" algn="l"/>
              </a:tabLst>
            </a:pPr>
            <a:r>
              <a:rPr lang="en-US" sz="4200" baseline="-16865">
                <a:solidFill>
                  <a:srgbClr val="FFFFFF"/>
                </a:solidFill>
                <a:latin typeface="Arial MT"/>
                <a:cs typeface="Arial MT"/>
              </a:rPr>
              <a:t>ARDUINO UNO</a:t>
            </a:r>
            <a:endParaRPr sz="4200" baseline="-16865">
              <a:latin typeface="Arial MT"/>
              <a:cs typeface="Arial MT"/>
            </a:endParaRPr>
          </a:p>
          <a:p>
            <a:pPr marL="494665" indent="-457200">
              <a:lnSpc>
                <a:spcPct val="100000"/>
              </a:lnSpc>
              <a:spcBef>
                <a:spcPts val="95"/>
              </a:spcBef>
              <a:buFont typeface="Arial"/>
              <a:buChar char="•"/>
              <a:tabLst>
                <a:tab pos="324485" algn="l"/>
                <a:tab pos="325120" algn="l"/>
              </a:tabLst>
            </a:pPr>
            <a:r>
              <a:rPr lang="en-US" sz="4200" baseline="-16865">
                <a:solidFill>
                  <a:srgbClr val="FFFFFF"/>
                </a:solidFill>
                <a:latin typeface="Arial MT"/>
                <a:cs typeface="Arial MT"/>
              </a:rPr>
              <a:t>LCD HD44780</a:t>
            </a:r>
            <a:endParaRPr sz="4200" baseline="-16865">
              <a:latin typeface="Arial MT"/>
              <a:cs typeface="Arial MT"/>
            </a:endParaRPr>
          </a:p>
          <a:p>
            <a:pPr marL="494665" indent="-457200">
              <a:lnSpc>
                <a:spcPct val="100000"/>
              </a:lnSpc>
              <a:spcBef>
                <a:spcPts val="95"/>
              </a:spcBef>
              <a:buFont typeface="Arial"/>
              <a:buChar char="•"/>
              <a:tabLst>
                <a:tab pos="324485" algn="l"/>
                <a:tab pos="325120" algn="l"/>
              </a:tabLst>
            </a:pPr>
            <a:r>
              <a:rPr lang="en-US" sz="4200" baseline="-16865">
                <a:solidFill>
                  <a:srgbClr val="FFFFFF"/>
                </a:solidFill>
                <a:latin typeface="Arial MT"/>
                <a:cs typeface="Arial MT"/>
              </a:rPr>
              <a:t>LDR SENSOR</a:t>
            </a:r>
            <a:endParaRPr sz="4200" baseline="-16865">
              <a:latin typeface="Arial MT"/>
              <a:cs typeface="Arial MT"/>
            </a:endParaRPr>
          </a:p>
          <a:p>
            <a:pPr marL="494665" indent="-457200">
              <a:lnSpc>
                <a:spcPct val="100000"/>
              </a:lnSpc>
              <a:spcBef>
                <a:spcPts val="95"/>
              </a:spcBef>
              <a:buFont typeface="Arial"/>
              <a:buChar char="•"/>
              <a:tabLst>
                <a:tab pos="324485" algn="l"/>
                <a:tab pos="325120" algn="l"/>
              </a:tabLst>
            </a:pPr>
            <a:r>
              <a:rPr sz="2800" spc="-25" dirty="0">
                <a:solidFill>
                  <a:srgbClr val="FFFFFF"/>
                </a:solidFill>
                <a:latin typeface="Calibri"/>
                <a:cs typeface="Calibri"/>
              </a:rPr>
              <a:t>TEMPERATURE</a:t>
            </a:r>
            <a:r>
              <a:rPr sz="2800" spc="-20" dirty="0">
                <a:solidFill>
                  <a:srgbClr val="FFFFFF"/>
                </a:solidFill>
                <a:latin typeface="Calibri"/>
                <a:cs typeface="Calibri"/>
              </a:rPr>
              <a:t> </a:t>
            </a:r>
            <a:r>
              <a:rPr sz="2800" spc="-10" dirty="0">
                <a:solidFill>
                  <a:srgbClr val="FFFFFF"/>
                </a:solidFill>
                <a:latin typeface="Calibri"/>
                <a:cs typeface="Calibri"/>
              </a:rPr>
              <a:t>SENSOR</a:t>
            </a:r>
            <a:endParaRPr sz="4200" baseline="-16865">
              <a:latin typeface="Arial MT"/>
              <a:cs typeface="Arial MT"/>
            </a:endParaRPr>
          </a:p>
          <a:p>
            <a:pPr marL="494665" indent="-457200">
              <a:lnSpc>
                <a:spcPct val="100000"/>
              </a:lnSpc>
              <a:spcBef>
                <a:spcPts val="95"/>
              </a:spcBef>
              <a:buFont typeface="Arial"/>
              <a:buChar char="•"/>
              <a:tabLst>
                <a:tab pos="324485" algn="l"/>
                <a:tab pos="325120" algn="l"/>
              </a:tabLst>
            </a:pPr>
            <a:endParaRPr sz="3600" b="1" baseline="-16865">
              <a:latin typeface="Arial MT"/>
              <a:cs typeface="Arial MT"/>
            </a:endParaRPr>
          </a:p>
        </p:txBody>
      </p:sp>
      <p:sp>
        <p:nvSpPr>
          <p:cNvPr id="1048619" name="object 8"/>
          <p:cNvSpPr txBox="1"/>
          <p:nvPr/>
        </p:nvSpPr>
        <p:spPr>
          <a:xfrm>
            <a:off x="4139345" y="3005479"/>
            <a:ext cx="4850765" cy="1078865"/>
          </a:xfrm>
          <a:prstGeom prst="rect">
            <a:avLst/>
          </a:prstGeom>
        </p:spPr>
        <p:txBody>
          <a:bodyPr vert="horz" wrap="square" lIns="0" tIns="12065" rIns="0" bIns="0" rtlCol="0">
            <a:spAutoFit/>
          </a:bodyPr>
          <a:lstStyle/>
          <a:p>
            <a:pPr marL="469900" marR="563880" indent="-457834">
              <a:lnSpc>
                <a:spcPct val="100000"/>
              </a:lnSpc>
              <a:spcBef>
                <a:spcPts val="95"/>
              </a:spcBef>
              <a:buFont typeface="Arial MT"/>
              <a:buChar char="•"/>
              <a:tabLst>
                <a:tab pos="469900" algn="l"/>
                <a:tab pos="470534" algn="l"/>
              </a:tabLst>
            </a:pPr>
            <a:r>
              <a:rPr sz="2800" spc="-5" dirty="0">
                <a:solidFill>
                  <a:srgbClr val="FFFFFF"/>
                </a:solidFill>
                <a:latin typeface="Calibri"/>
                <a:cs typeface="Calibri"/>
              </a:rPr>
              <a:t>ARDUINO</a:t>
            </a:r>
            <a:r>
              <a:rPr sz="2800" spc="5" dirty="0">
                <a:solidFill>
                  <a:srgbClr val="FFFFFF"/>
                </a:solidFill>
                <a:latin typeface="Calibri"/>
                <a:cs typeface="Calibri"/>
              </a:rPr>
              <a:t> </a:t>
            </a:r>
            <a:r>
              <a:rPr sz="2800" spc="-5" dirty="0">
                <a:solidFill>
                  <a:srgbClr val="FFFFFF"/>
                </a:solidFill>
                <a:latin typeface="Calibri"/>
                <a:cs typeface="Calibri"/>
              </a:rPr>
              <a:t>IDE</a:t>
            </a:r>
            <a:r>
              <a:rPr sz="2800" spc="-10" dirty="0">
                <a:solidFill>
                  <a:srgbClr val="FFFFFF"/>
                </a:solidFill>
                <a:latin typeface="Calibri"/>
                <a:cs typeface="Calibri"/>
              </a:rPr>
              <a:t> </a:t>
            </a:r>
            <a:r>
              <a:rPr sz="2800" spc="-5" dirty="0">
                <a:solidFill>
                  <a:srgbClr val="FFFFFF"/>
                </a:solidFill>
                <a:latin typeface="Calibri"/>
                <a:cs typeface="Calibri"/>
              </a:rPr>
              <a:t>: </a:t>
            </a:r>
            <a:r>
              <a:rPr sz="2800" spc="-125" dirty="0">
                <a:solidFill>
                  <a:srgbClr val="FFFFFF"/>
                </a:solidFill>
                <a:latin typeface="Calibri"/>
                <a:cs typeface="Calibri"/>
              </a:rPr>
              <a:t>To</a:t>
            </a:r>
            <a:r>
              <a:rPr sz="2800" spc="-10" dirty="0">
                <a:solidFill>
                  <a:srgbClr val="FFFFFF"/>
                </a:solidFill>
                <a:latin typeface="Calibri"/>
                <a:cs typeface="Calibri"/>
              </a:rPr>
              <a:t> code </a:t>
            </a:r>
            <a:r>
              <a:rPr sz="2800" spc="-5" dirty="0">
                <a:solidFill>
                  <a:srgbClr val="FFFFFF"/>
                </a:solidFill>
                <a:latin typeface="Calibri"/>
                <a:cs typeface="Calibri"/>
              </a:rPr>
              <a:t> PICSIMLAB:</a:t>
            </a:r>
            <a:r>
              <a:rPr sz="2800" dirty="0">
                <a:solidFill>
                  <a:srgbClr val="FFFFFF"/>
                </a:solidFill>
                <a:latin typeface="Calibri"/>
                <a:cs typeface="Calibri"/>
              </a:rPr>
              <a:t> </a:t>
            </a:r>
            <a:r>
              <a:rPr sz="2800" spc="-20" dirty="0">
                <a:solidFill>
                  <a:srgbClr val="FFFFFF"/>
                </a:solidFill>
                <a:latin typeface="Calibri"/>
                <a:cs typeface="Calibri"/>
              </a:rPr>
              <a:t>For</a:t>
            </a:r>
            <a:r>
              <a:rPr sz="2800" spc="-15" dirty="0">
                <a:solidFill>
                  <a:srgbClr val="FFFFFF"/>
                </a:solidFill>
                <a:latin typeface="Calibri"/>
                <a:cs typeface="Calibri"/>
              </a:rPr>
              <a:t> </a:t>
            </a:r>
            <a:r>
              <a:rPr sz="2800" spc="-10" dirty="0">
                <a:solidFill>
                  <a:srgbClr val="FFFFFF"/>
                </a:solidFill>
                <a:latin typeface="Calibri"/>
                <a:cs typeface="Calibri"/>
              </a:rPr>
              <a:t>simulation</a:t>
            </a:r>
            <a:endParaRPr sz="2800">
              <a:latin typeface="Calibri"/>
              <a:cs typeface="Calibri"/>
            </a:endParaRPr>
          </a:p>
          <a:p>
            <a:pPr marL="469900" indent="-457834">
              <a:lnSpc>
                <a:spcPct val="100000"/>
              </a:lnSpc>
              <a:buFont typeface="Arial MT"/>
              <a:buChar char="•"/>
              <a:tabLst>
                <a:tab pos="469900" algn="l"/>
                <a:tab pos="470534" algn="l"/>
              </a:tabLst>
            </a:pPr>
            <a:r>
              <a:rPr sz="2800" spc="-10" dirty="0">
                <a:solidFill>
                  <a:srgbClr val="FFFFFF"/>
                </a:solidFill>
                <a:latin typeface="Calibri"/>
                <a:cs typeface="Calibri"/>
              </a:rPr>
              <a:t>Blynk</a:t>
            </a:r>
            <a:r>
              <a:rPr sz="2800" spc="20" dirty="0">
                <a:solidFill>
                  <a:srgbClr val="FFFFFF"/>
                </a:solidFill>
                <a:latin typeface="Calibri"/>
                <a:cs typeface="Calibri"/>
              </a:rPr>
              <a:t> </a:t>
            </a:r>
            <a:r>
              <a:rPr sz="2800" spc="-30" dirty="0">
                <a:solidFill>
                  <a:srgbClr val="FFFFFF"/>
                </a:solidFill>
                <a:latin typeface="Calibri"/>
                <a:cs typeface="Calibri"/>
              </a:rPr>
              <a:t>IOT</a:t>
            </a:r>
            <a:r>
              <a:rPr sz="2800" spc="-5" dirty="0">
                <a:solidFill>
                  <a:srgbClr val="FFFFFF"/>
                </a:solidFill>
                <a:latin typeface="Calibri"/>
                <a:cs typeface="Calibri"/>
              </a:rPr>
              <a:t> app</a:t>
            </a:r>
            <a:r>
              <a:rPr sz="2800" dirty="0">
                <a:solidFill>
                  <a:srgbClr val="FFFFFF"/>
                </a:solidFill>
                <a:latin typeface="Calibri"/>
                <a:cs typeface="Calibri"/>
              </a:rPr>
              <a:t> </a:t>
            </a:r>
            <a:r>
              <a:rPr sz="2800" spc="-5" dirty="0">
                <a:solidFill>
                  <a:srgbClr val="FFFFFF"/>
                </a:solidFill>
                <a:latin typeface="Calibri"/>
                <a:cs typeface="Calibri"/>
              </a:rPr>
              <a:t>:</a:t>
            </a:r>
            <a:r>
              <a:rPr sz="2800" spc="5" dirty="0">
                <a:solidFill>
                  <a:srgbClr val="FFFFFF"/>
                </a:solidFill>
                <a:latin typeface="Calibri"/>
                <a:cs typeface="Calibri"/>
              </a:rPr>
              <a:t> </a:t>
            </a:r>
            <a:r>
              <a:rPr sz="2800" spc="-10" dirty="0">
                <a:solidFill>
                  <a:srgbClr val="FFFFFF"/>
                </a:solidFill>
                <a:latin typeface="Calibri"/>
                <a:cs typeface="Calibri"/>
              </a:rPr>
              <a:t>Cloud</a:t>
            </a:r>
            <a:r>
              <a:rPr sz="2800" spc="10" dirty="0">
                <a:solidFill>
                  <a:srgbClr val="FFFFFF"/>
                </a:solidFill>
                <a:latin typeface="Calibri"/>
                <a:cs typeface="Calibri"/>
              </a:rPr>
              <a:t> </a:t>
            </a:r>
            <a:r>
              <a:rPr sz="2800" spc="-10" dirty="0">
                <a:solidFill>
                  <a:srgbClr val="FFFFFF"/>
                </a:solidFill>
                <a:latin typeface="Calibri"/>
                <a:cs typeface="Calibri"/>
              </a:rPr>
              <a:t>server</a:t>
            </a:r>
            <a:endParaRPr sz="28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object 2"/>
          <p:cNvSpPr txBox="1">
            <a:spLocks noGrp="1"/>
          </p:cNvSpPr>
          <p:nvPr>
            <p:ph type="title"/>
          </p:nvPr>
        </p:nvSpPr>
        <p:spPr>
          <a:xfrm>
            <a:off x="3028950" y="461899"/>
            <a:ext cx="3089275" cy="572135"/>
          </a:xfrm>
          <a:prstGeom prst="rect">
            <a:avLst/>
          </a:prstGeom>
        </p:spPr>
        <p:txBody>
          <a:bodyPr vert="horz" wrap="square" lIns="0" tIns="13335" rIns="0" bIns="0" rtlCol="0">
            <a:spAutoFit/>
          </a:bodyPr>
          <a:lstStyle/>
          <a:p>
            <a:pPr marL="12700">
              <a:lnSpc>
                <a:spcPct val="100000"/>
              </a:lnSpc>
              <a:spcBef>
                <a:spcPts val="105"/>
              </a:spcBef>
            </a:pPr>
            <a:r>
              <a:rPr sz="4400" u="heavy" dirty="0">
                <a:uFill>
                  <a:solidFill>
                    <a:srgbClr val="FFFFFF"/>
                  </a:solidFill>
                </a:uFill>
              </a:rPr>
              <a:t>ARDINO</a:t>
            </a:r>
            <a:r>
              <a:rPr sz="4400" u="heavy" spc="-70" dirty="0">
                <a:uFill>
                  <a:solidFill>
                    <a:srgbClr val="FFFFFF"/>
                  </a:solidFill>
                </a:uFill>
              </a:rPr>
              <a:t> </a:t>
            </a:r>
            <a:r>
              <a:rPr sz="4400" u="heavy" dirty="0">
                <a:uFill>
                  <a:solidFill>
                    <a:srgbClr val="FFFFFF"/>
                  </a:solidFill>
                </a:uFill>
              </a:rPr>
              <a:t>UNO</a:t>
            </a:r>
            <a:endParaRPr sz="4400"/>
          </a:p>
        </p:txBody>
      </p:sp>
      <p:sp>
        <p:nvSpPr>
          <p:cNvPr id="1048621" name="object 3"/>
          <p:cNvSpPr txBox="1"/>
          <p:nvPr/>
        </p:nvSpPr>
        <p:spPr>
          <a:xfrm>
            <a:off x="402437" y="1426209"/>
            <a:ext cx="8314055" cy="394208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 pos="1481455" algn="l"/>
              </a:tabLst>
            </a:pPr>
            <a:r>
              <a:rPr sz="2400" spc="-10" dirty="0">
                <a:solidFill>
                  <a:srgbClr val="FFFFFF"/>
                </a:solidFill>
                <a:latin typeface="Calibri"/>
                <a:cs typeface="Calibri"/>
              </a:rPr>
              <a:t>Arduino	</a:t>
            </a:r>
            <a:r>
              <a:rPr sz="2400" dirty="0">
                <a:solidFill>
                  <a:srgbClr val="FFFFFF"/>
                </a:solidFill>
                <a:latin typeface="Calibri"/>
                <a:cs typeface="Calibri"/>
              </a:rPr>
              <a:t>UNO</a:t>
            </a:r>
            <a:r>
              <a:rPr sz="2400" spc="-25" dirty="0">
                <a:solidFill>
                  <a:srgbClr val="FFFFFF"/>
                </a:solidFill>
                <a:latin typeface="Calibri"/>
                <a:cs typeface="Calibri"/>
              </a:rPr>
              <a:t> </a:t>
            </a:r>
            <a:r>
              <a:rPr sz="2400" dirty="0">
                <a:solidFill>
                  <a:srgbClr val="FFFFFF"/>
                </a:solidFill>
                <a:latin typeface="Calibri"/>
                <a:cs typeface="Calibri"/>
              </a:rPr>
              <a:t>is</a:t>
            </a:r>
            <a:r>
              <a:rPr sz="2400" spc="-10" dirty="0">
                <a:solidFill>
                  <a:srgbClr val="FFFFFF"/>
                </a:solidFill>
                <a:latin typeface="Calibri"/>
                <a:cs typeface="Calibri"/>
              </a:rPr>
              <a:t> </a:t>
            </a:r>
            <a:r>
              <a:rPr sz="2400" spc="-5" dirty="0">
                <a:solidFill>
                  <a:srgbClr val="FFFFFF"/>
                </a:solidFill>
                <a:latin typeface="Calibri"/>
                <a:cs typeface="Calibri"/>
              </a:rPr>
              <a:t>based</a:t>
            </a:r>
            <a:r>
              <a:rPr sz="2400" spc="-15" dirty="0">
                <a:solidFill>
                  <a:srgbClr val="FFFFFF"/>
                </a:solidFill>
                <a:latin typeface="Calibri"/>
                <a:cs typeface="Calibri"/>
              </a:rPr>
              <a:t> </a:t>
            </a:r>
            <a:r>
              <a:rPr sz="2400" spc="-5" dirty="0">
                <a:solidFill>
                  <a:srgbClr val="FFFFFF"/>
                </a:solidFill>
                <a:latin typeface="Calibri"/>
                <a:cs typeface="Calibri"/>
              </a:rPr>
              <a:t>on</a:t>
            </a:r>
            <a:r>
              <a:rPr sz="2400" spc="-20" dirty="0">
                <a:solidFill>
                  <a:srgbClr val="FFFFFF"/>
                </a:solidFill>
                <a:latin typeface="Calibri"/>
                <a:cs typeface="Calibri"/>
              </a:rPr>
              <a:t> </a:t>
            </a:r>
            <a:r>
              <a:rPr sz="2400" dirty="0">
                <a:solidFill>
                  <a:srgbClr val="FFFFFF"/>
                </a:solidFill>
                <a:latin typeface="Calibri"/>
                <a:cs typeface="Calibri"/>
              </a:rPr>
              <a:t>an</a:t>
            </a:r>
            <a:r>
              <a:rPr sz="2400" spc="-15" dirty="0">
                <a:solidFill>
                  <a:srgbClr val="FFFFFF"/>
                </a:solidFill>
                <a:latin typeface="Calibri"/>
                <a:cs typeface="Calibri"/>
              </a:rPr>
              <a:t> </a:t>
            </a:r>
            <a:r>
              <a:rPr sz="2400" spc="-40" dirty="0">
                <a:solidFill>
                  <a:srgbClr val="FFFFFF"/>
                </a:solidFill>
                <a:latin typeface="Calibri"/>
                <a:cs typeface="Calibri"/>
              </a:rPr>
              <a:t>ATmega328P</a:t>
            </a:r>
            <a:r>
              <a:rPr sz="2400" spc="-20" dirty="0">
                <a:solidFill>
                  <a:srgbClr val="FFFFFF"/>
                </a:solidFill>
                <a:latin typeface="Calibri"/>
                <a:cs typeface="Calibri"/>
              </a:rPr>
              <a:t> </a:t>
            </a:r>
            <a:r>
              <a:rPr sz="2400" spc="-25" dirty="0">
                <a:solidFill>
                  <a:srgbClr val="FFFFFF"/>
                </a:solidFill>
                <a:latin typeface="Calibri"/>
                <a:cs typeface="Calibri"/>
              </a:rPr>
              <a:t>microcontroller.</a:t>
            </a:r>
            <a:endParaRPr sz="2400">
              <a:latin typeface="Calibri"/>
              <a:cs typeface="Calibri"/>
            </a:endParaRPr>
          </a:p>
          <a:p>
            <a:pPr>
              <a:lnSpc>
                <a:spcPct val="100000"/>
              </a:lnSpc>
              <a:spcBef>
                <a:spcPts val="10"/>
              </a:spcBef>
              <a:buClr>
                <a:srgbClr val="FFFFFF"/>
              </a:buClr>
              <a:buFont typeface="Arial MT"/>
              <a:buChar char="•"/>
            </a:pPr>
            <a:endParaRPr sz="2350">
              <a:latin typeface="Calibri"/>
              <a:cs typeface="Calibri"/>
            </a:endParaRPr>
          </a:p>
          <a:p>
            <a:pPr marL="355600" marR="5080" indent="-342900">
              <a:lnSpc>
                <a:spcPct val="100000"/>
              </a:lnSpc>
              <a:spcBef>
                <a:spcPts val="5"/>
              </a:spcBef>
              <a:buFont typeface="Arial MT"/>
              <a:buChar char="•"/>
              <a:tabLst>
                <a:tab pos="354965" algn="l"/>
                <a:tab pos="355600" algn="l"/>
              </a:tabLst>
            </a:pPr>
            <a:r>
              <a:rPr sz="2400" dirty="0">
                <a:solidFill>
                  <a:srgbClr val="FFFFFF"/>
                </a:solidFill>
                <a:latin typeface="Calibri"/>
                <a:cs typeface="Calibri"/>
              </a:rPr>
              <a:t>It is </a:t>
            </a:r>
            <a:r>
              <a:rPr sz="2400" spc="-15" dirty="0">
                <a:solidFill>
                  <a:srgbClr val="FFFFFF"/>
                </a:solidFill>
                <a:latin typeface="Calibri"/>
                <a:cs typeface="Calibri"/>
              </a:rPr>
              <a:t>easy to </a:t>
            </a:r>
            <a:r>
              <a:rPr sz="2400" spc="-5" dirty="0">
                <a:solidFill>
                  <a:srgbClr val="FFFFFF"/>
                </a:solidFill>
                <a:latin typeface="Calibri"/>
                <a:cs typeface="Calibri"/>
              </a:rPr>
              <a:t>use </a:t>
            </a:r>
            <a:r>
              <a:rPr sz="2400" spc="-10" dirty="0">
                <a:solidFill>
                  <a:srgbClr val="FFFFFF"/>
                </a:solidFill>
                <a:latin typeface="Calibri"/>
                <a:cs typeface="Calibri"/>
              </a:rPr>
              <a:t>compared </a:t>
            </a:r>
            <a:r>
              <a:rPr sz="2400" spc="-15" dirty="0">
                <a:solidFill>
                  <a:srgbClr val="FFFFFF"/>
                </a:solidFill>
                <a:latin typeface="Calibri"/>
                <a:cs typeface="Calibri"/>
              </a:rPr>
              <a:t>to </a:t>
            </a:r>
            <a:r>
              <a:rPr sz="2400" spc="-5" dirty="0">
                <a:solidFill>
                  <a:srgbClr val="FFFFFF"/>
                </a:solidFill>
                <a:latin typeface="Calibri"/>
                <a:cs typeface="Calibri"/>
              </a:rPr>
              <a:t>other </a:t>
            </a:r>
            <a:r>
              <a:rPr sz="2400" spc="-10" dirty="0">
                <a:solidFill>
                  <a:srgbClr val="FFFFFF"/>
                </a:solidFill>
                <a:latin typeface="Calibri"/>
                <a:cs typeface="Calibri"/>
              </a:rPr>
              <a:t>boards, </a:t>
            </a:r>
            <a:r>
              <a:rPr sz="2400" spc="-5" dirty="0">
                <a:solidFill>
                  <a:srgbClr val="FFFFFF"/>
                </a:solidFill>
                <a:latin typeface="Calibri"/>
                <a:cs typeface="Calibri"/>
              </a:rPr>
              <a:t>such </a:t>
            </a:r>
            <a:r>
              <a:rPr sz="2400" dirty="0">
                <a:solidFill>
                  <a:srgbClr val="FFFFFF"/>
                </a:solidFill>
                <a:latin typeface="Calibri"/>
                <a:cs typeface="Calibri"/>
              </a:rPr>
              <a:t>as the </a:t>
            </a:r>
            <a:r>
              <a:rPr sz="2400" spc="-10" dirty="0">
                <a:solidFill>
                  <a:srgbClr val="FFFFFF"/>
                </a:solidFill>
                <a:latin typeface="Calibri"/>
                <a:cs typeface="Calibri"/>
              </a:rPr>
              <a:t>Arduino </a:t>
            </a:r>
            <a:r>
              <a:rPr sz="2400" spc="-5" dirty="0">
                <a:solidFill>
                  <a:srgbClr val="FFFFFF"/>
                </a:solidFill>
                <a:latin typeface="Calibri"/>
                <a:cs typeface="Calibri"/>
              </a:rPr>
              <a:t> </a:t>
            </a:r>
            <a:r>
              <a:rPr sz="2400" spc="-15" dirty="0">
                <a:solidFill>
                  <a:srgbClr val="FFFFFF"/>
                </a:solidFill>
                <a:latin typeface="Calibri"/>
                <a:cs typeface="Calibri"/>
              </a:rPr>
              <a:t>Mega </a:t>
            </a:r>
            <a:r>
              <a:rPr sz="2400" spc="-10" dirty="0">
                <a:solidFill>
                  <a:srgbClr val="FFFFFF"/>
                </a:solidFill>
                <a:latin typeface="Calibri"/>
                <a:cs typeface="Calibri"/>
              </a:rPr>
              <a:t>board, etc. </a:t>
            </a:r>
            <a:r>
              <a:rPr sz="2400" spc="-5" dirty="0">
                <a:solidFill>
                  <a:srgbClr val="FFFFFF"/>
                </a:solidFill>
                <a:latin typeface="Calibri"/>
                <a:cs typeface="Calibri"/>
              </a:rPr>
              <a:t>The </a:t>
            </a:r>
            <a:r>
              <a:rPr sz="2400" spc="-15" dirty="0">
                <a:solidFill>
                  <a:srgbClr val="FFFFFF"/>
                </a:solidFill>
                <a:latin typeface="Calibri"/>
                <a:cs typeface="Calibri"/>
              </a:rPr>
              <a:t>board </a:t>
            </a:r>
            <a:r>
              <a:rPr sz="2400" spc="-10" dirty="0">
                <a:solidFill>
                  <a:srgbClr val="FFFFFF"/>
                </a:solidFill>
                <a:latin typeface="Calibri"/>
                <a:cs typeface="Calibri"/>
              </a:rPr>
              <a:t>consists of digital </a:t>
            </a:r>
            <a:r>
              <a:rPr sz="2400" dirty="0">
                <a:solidFill>
                  <a:srgbClr val="FFFFFF"/>
                </a:solidFill>
                <a:latin typeface="Calibri"/>
                <a:cs typeface="Calibri"/>
              </a:rPr>
              <a:t>and analog Input / </a:t>
            </a:r>
            <a:r>
              <a:rPr sz="2400" spc="-530" dirty="0">
                <a:solidFill>
                  <a:srgbClr val="FFFFFF"/>
                </a:solidFill>
                <a:latin typeface="Calibri"/>
                <a:cs typeface="Calibri"/>
              </a:rPr>
              <a:t> </a:t>
            </a:r>
            <a:r>
              <a:rPr sz="2400" spc="-5" dirty="0">
                <a:solidFill>
                  <a:srgbClr val="FFFFFF"/>
                </a:solidFill>
                <a:latin typeface="Calibri"/>
                <a:cs typeface="Calibri"/>
              </a:rPr>
              <a:t>Output</a:t>
            </a:r>
            <a:r>
              <a:rPr sz="2400" spc="-15" dirty="0">
                <a:solidFill>
                  <a:srgbClr val="FFFFFF"/>
                </a:solidFill>
                <a:latin typeface="Calibri"/>
                <a:cs typeface="Calibri"/>
              </a:rPr>
              <a:t> </a:t>
            </a:r>
            <a:r>
              <a:rPr sz="2400" spc="-5" dirty="0">
                <a:solidFill>
                  <a:srgbClr val="FFFFFF"/>
                </a:solidFill>
                <a:latin typeface="Calibri"/>
                <a:cs typeface="Calibri"/>
              </a:rPr>
              <a:t>pins (I/O),</a:t>
            </a:r>
            <a:r>
              <a:rPr sz="2400" spc="-20" dirty="0">
                <a:solidFill>
                  <a:srgbClr val="FFFFFF"/>
                </a:solidFill>
                <a:latin typeface="Calibri"/>
                <a:cs typeface="Calibri"/>
              </a:rPr>
              <a:t> </a:t>
            </a:r>
            <a:r>
              <a:rPr sz="2400" spc="-5" dirty="0">
                <a:solidFill>
                  <a:srgbClr val="FFFFFF"/>
                </a:solidFill>
                <a:latin typeface="Calibri"/>
                <a:cs typeface="Calibri"/>
              </a:rPr>
              <a:t>shields,</a:t>
            </a:r>
            <a:r>
              <a:rPr sz="2400" spc="-10" dirty="0">
                <a:solidFill>
                  <a:srgbClr val="FFFFFF"/>
                </a:solidFill>
                <a:latin typeface="Calibri"/>
                <a:cs typeface="Calibri"/>
              </a:rPr>
              <a:t> </a:t>
            </a:r>
            <a:r>
              <a:rPr sz="2400" dirty="0">
                <a:solidFill>
                  <a:srgbClr val="FFFFFF"/>
                </a:solidFill>
                <a:latin typeface="Calibri"/>
                <a:cs typeface="Calibri"/>
              </a:rPr>
              <a:t>and</a:t>
            </a:r>
            <a:r>
              <a:rPr sz="2400" spc="-5" dirty="0">
                <a:solidFill>
                  <a:srgbClr val="FFFFFF"/>
                </a:solidFill>
                <a:latin typeface="Calibri"/>
                <a:cs typeface="Calibri"/>
              </a:rPr>
              <a:t> other</a:t>
            </a:r>
            <a:r>
              <a:rPr sz="2400" dirty="0">
                <a:solidFill>
                  <a:srgbClr val="FFFFFF"/>
                </a:solidFill>
                <a:latin typeface="Calibri"/>
                <a:cs typeface="Calibri"/>
              </a:rPr>
              <a:t> </a:t>
            </a:r>
            <a:r>
              <a:rPr sz="2400" spc="-5" dirty="0">
                <a:solidFill>
                  <a:srgbClr val="FFFFFF"/>
                </a:solidFill>
                <a:latin typeface="Calibri"/>
                <a:cs typeface="Calibri"/>
              </a:rPr>
              <a:t>circuits.</a:t>
            </a:r>
            <a:endParaRPr sz="2400">
              <a:latin typeface="Calibri"/>
              <a:cs typeface="Calibri"/>
            </a:endParaRPr>
          </a:p>
          <a:p>
            <a:pPr>
              <a:lnSpc>
                <a:spcPct val="100000"/>
              </a:lnSpc>
              <a:spcBef>
                <a:spcPts val="10"/>
              </a:spcBef>
              <a:buClr>
                <a:srgbClr val="FFFFFF"/>
              </a:buClr>
              <a:buFont typeface="Arial MT"/>
              <a:buChar char="•"/>
            </a:pPr>
            <a:endParaRPr sz="2350">
              <a:latin typeface="Calibri"/>
              <a:cs typeface="Calibri"/>
            </a:endParaRPr>
          </a:p>
          <a:p>
            <a:pPr marL="355600" marR="52069" indent="-342900">
              <a:lnSpc>
                <a:spcPct val="100000"/>
              </a:lnSpc>
              <a:buFont typeface="Arial MT"/>
              <a:buChar char="•"/>
              <a:tabLst>
                <a:tab pos="354965" algn="l"/>
                <a:tab pos="355600" algn="l"/>
              </a:tabLst>
            </a:pPr>
            <a:r>
              <a:rPr sz="2400" spc="-5" dirty="0">
                <a:solidFill>
                  <a:srgbClr val="FFFFFF"/>
                </a:solidFill>
                <a:latin typeface="Calibri"/>
                <a:cs typeface="Calibri"/>
              </a:rPr>
              <a:t>The </a:t>
            </a:r>
            <a:r>
              <a:rPr sz="2400" spc="-10" dirty="0">
                <a:solidFill>
                  <a:srgbClr val="FFFFFF"/>
                </a:solidFill>
                <a:latin typeface="Calibri"/>
                <a:cs typeface="Calibri"/>
              </a:rPr>
              <a:t>Arduino </a:t>
            </a:r>
            <a:r>
              <a:rPr sz="2400" spc="-5" dirty="0">
                <a:solidFill>
                  <a:srgbClr val="FFFFFF"/>
                </a:solidFill>
                <a:latin typeface="Calibri"/>
                <a:cs typeface="Calibri"/>
              </a:rPr>
              <a:t>UNO includes </a:t>
            </a:r>
            <a:r>
              <a:rPr sz="2400" dirty="0">
                <a:solidFill>
                  <a:srgbClr val="FFFFFF"/>
                </a:solidFill>
                <a:latin typeface="Calibri"/>
                <a:cs typeface="Calibri"/>
              </a:rPr>
              <a:t>6 analog </a:t>
            </a:r>
            <a:r>
              <a:rPr sz="2400" spc="-5" dirty="0">
                <a:solidFill>
                  <a:srgbClr val="FFFFFF"/>
                </a:solidFill>
                <a:latin typeface="Calibri"/>
                <a:cs typeface="Calibri"/>
              </a:rPr>
              <a:t>pin </a:t>
            </a:r>
            <a:r>
              <a:rPr sz="2400" dirty="0">
                <a:solidFill>
                  <a:srgbClr val="FFFFFF"/>
                </a:solidFill>
                <a:latin typeface="Calibri"/>
                <a:cs typeface="Calibri"/>
              </a:rPr>
              <a:t>inputs, </a:t>
            </a:r>
            <a:r>
              <a:rPr sz="2400" spc="-10" dirty="0">
                <a:solidFill>
                  <a:srgbClr val="FFFFFF"/>
                </a:solidFill>
                <a:latin typeface="Calibri"/>
                <a:cs typeface="Calibri"/>
              </a:rPr>
              <a:t>14 digital </a:t>
            </a:r>
            <a:r>
              <a:rPr sz="2400" spc="-5" dirty="0">
                <a:solidFill>
                  <a:srgbClr val="FFFFFF"/>
                </a:solidFill>
                <a:latin typeface="Calibri"/>
                <a:cs typeface="Calibri"/>
              </a:rPr>
              <a:t>pins </a:t>
            </a:r>
            <a:r>
              <a:rPr sz="2400" dirty="0">
                <a:solidFill>
                  <a:srgbClr val="FFFFFF"/>
                </a:solidFill>
                <a:latin typeface="Calibri"/>
                <a:cs typeface="Calibri"/>
              </a:rPr>
              <a:t>, a </a:t>
            </a:r>
            <a:r>
              <a:rPr sz="2400" spc="-530" dirty="0">
                <a:solidFill>
                  <a:srgbClr val="FFFFFF"/>
                </a:solidFill>
                <a:latin typeface="Calibri"/>
                <a:cs typeface="Calibri"/>
              </a:rPr>
              <a:t> </a:t>
            </a:r>
            <a:r>
              <a:rPr sz="2400" dirty="0">
                <a:solidFill>
                  <a:srgbClr val="FFFFFF"/>
                </a:solidFill>
                <a:latin typeface="Calibri"/>
                <a:cs typeface="Calibri"/>
              </a:rPr>
              <a:t>USB </a:t>
            </a:r>
            <a:r>
              <a:rPr sz="2400" spc="-30" dirty="0">
                <a:solidFill>
                  <a:srgbClr val="FFFFFF"/>
                </a:solidFill>
                <a:latin typeface="Calibri"/>
                <a:cs typeface="Calibri"/>
              </a:rPr>
              <a:t>connector, </a:t>
            </a:r>
            <a:r>
              <a:rPr sz="2400" dirty="0">
                <a:solidFill>
                  <a:srgbClr val="FFFFFF"/>
                </a:solidFill>
                <a:latin typeface="Calibri"/>
                <a:cs typeface="Calibri"/>
              </a:rPr>
              <a:t>a </a:t>
            </a:r>
            <a:r>
              <a:rPr sz="2400" spc="-10" dirty="0">
                <a:solidFill>
                  <a:srgbClr val="FFFFFF"/>
                </a:solidFill>
                <a:latin typeface="Calibri"/>
                <a:cs typeface="Calibri"/>
              </a:rPr>
              <a:t>power </a:t>
            </a:r>
            <a:r>
              <a:rPr sz="2400" spc="-5" dirty="0">
                <a:solidFill>
                  <a:srgbClr val="FFFFFF"/>
                </a:solidFill>
                <a:latin typeface="Calibri"/>
                <a:cs typeface="Calibri"/>
              </a:rPr>
              <a:t>jack, </a:t>
            </a:r>
            <a:r>
              <a:rPr sz="2400" dirty="0">
                <a:solidFill>
                  <a:srgbClr val="FFFFFF"/>
                </a:solidFill>
                <a:latin typeface="Calibri"/>
                <a:cs typeface="Calibri"/>
              </a:rPr>
              <a:t>and an ICSP </a:t>
            </a:r>
            <a:r>
              <a:rPr sz="2400" spc="-5" dirty="0">
                <a:solidFill>
                  <a:srgbClr val="FFFFFF"/>
                </a:solidFill>
                <a:latin typeface="Calibri"/>
                <a:cs typeface="Calibri"/>
              </a:rPr>
              <a:t>(In-Circuit Serial </a:t>
            </a:r>
            <a:r>
              <a:rPr sz="2400" dirty="0">
                <a:solidFill>
                  <a:srgbClr val="FFFFFF"/>
                </a:solidFill>
                <a:latin typeface="Calibri"/>
                <a:cs typeface="Calibri"/>
              </a:rPr>
              <a:t> </a:t>
            </a:r>
            <a:r>
              <a:rPr sz="2400" spc="-10" dirty="0">
                <a:solidFill>
                  <a:srgbClr val="FFFFFF"/>
                </a:solidFill>
                <a:latin typeface="Calibri"/>
                <a:cs typeface="Calibri"/>
              </a:rPr>
              <a:t>Programming)</a:t>
            </a:r>
            <a:r>
              <a:rPr sz="2400" spc="-40" dirty="0">
                <a:solidFill>
                  <a:srgbClr val="FFFFFF"/>
                </a:solidFill>
                <a:latin typeface="Calibri"/>
                <a:cs typeface="Calibri"/>
              </a:rPr>
              <a:t> header.</a:t>
            </a:r>
            <a:endParaRPr sz="2400">
              <a:latin typeface="Calibri"/>
              <a:cs typeface="Calibri"/>
            </a:endParaRPr>
          </a:p>
          <a:p>
            <a:pPr>
              <a:lnSpc>
                <a:spcPct val="100000"/>
              </a:lnSpc>
              <a:spcBef>
                <a:spcPts val="15"/>
              </a:spcBef>
              <a:buClr>
                <a:srgbClr val="FFFFFF"/>
              </a:buClr>
              <a:buFont typeface="Arial MT"/>
              <a:buChar char="•"/>
            </a:pPr>
            <a:endParaRPr sz="2350">
              <a:latin typeface="Calibri"/>
              <a:cs typeface="Calibri"/>
            </a:endParaRPr>
          </a:p>
          <a:p>
            <a:pPr marL="355600" marR="26670" indent="-342900">
              <a:lnSpc>
                <a:spcPct val="100000"/>
              </a:lnSpc>
              <a:buFont typeface="Arial MT"/>
              <a:buChar char="•"/>
              <a:tabLst>
                <a:tab pos="354965" algn="l"/>
                <a:tab pos="355600" algn="l"/>
              </a:tabLst>
            </a:pPr>
            <a:r>
              <a:rPr sz="2400" dirty="0">
                <a:solidFill>
                  <a:srgbClr val="FFFFFF"/>
                </a:solidFill>
                <a:latin typeface="Calibri"/>
                <a:cs typeface="Calibri"/>
              </a:rPr>
              <a:t>It is </a:t>
            </a:r>
            <a:r>
              <a:rPr sz="2400" spc="-10" dirty="0">
                <a:solidFill>
                  <a:srgbClr val="FFFFFF"/>
                </a:solidFill>
                <a:latin typeface="Calibri"/>
                <a:cs typeface="Calibri"/>
              </a:rPr>
              <a:t>programmed </a:t>
            </a:r>
            <a:r>
              <a:rPr sz="2400" spc="-5" dirty="0">
                <a:solidFill>
                  <a:srgbClr val="FFFFFF"/>
                </a:solidFill>
                <a:latin typeface="Calibri"/>
                <a:cs typeface="Calibri"/>
              </a:rPr>
              <a:t>based on </a:t>
            </a:r>
            <a:r>
              <a:rPr sz="2400" dirty="0">
                <a:solidFill>
                  <a:srgbClr val="FFFFFF"/>
                </a:solidFill>
                <a:latin typeface="Calibri"/>
                <a:cs typeface="Calibri"/>
              </a:rPr>
              <a:t>IDE, which </a:t>
            </a:r>
            <a:r>
              <a:rPr sz="2400" spc="-10" dirty="0">
                <a:solidFill>
                  <a:srgbClr val="FFFFFF"/>
                </a:solidFill>
                <a:latin typeface="Calibri"/>
                <a:cs typeface="Calibri"/>
              </a:rPr>
              <a:t>stands </a:t>
            </a:r>
            <a:r>
              <a:rPr sz="2400" spc="-20" dirty="0">
                <a:solidFill>
                  <a:srgbClr val="FFFFFF"/>
                </a:solidFill>
                <a:latin typeface="Calibri"/>
                <a:cs typeface="Calibri"/>
              </a:rPr>
              <a:t>for Integrated </a:t>
            </a:r>
            <a:r>
              <a:rPr sz="2400" spc="-15" dirty="0">
                <a:solidFill>
                  <a:srgbClr val="FFFFFF"/>
                </a:solidFill>
                <a:latin typeface="Calibri"/>
                <a:cs typeface="Calibri"/>
              </a:rPr>
              <a:t> </a:t>
            </a:r>
            <a:r>
              <a:rPr sz="2400" spc="-10" dirty="0">
                <a:solidFill>
                  <a:srgbClr val="FFFFFF"/>
                </a:solidFill>
                <a:latin typeface="Calibri"/>
                <a:cs typeface="Calibri"/>
              </a:rPr>
              <a:t>Development</a:t>
            </a:r>
            <a:r>
              <a:rPr sz="2400" dirty="0">
                <a:solidFill>
                  <a:srgbClr val="FFFFFF"/>
                </a:solidFill>
                <a:latin typeface="Calibri"/>
                <a:cs typeface="Calibri"/>
              </a:rPr>
              <a:t> </a:t>
            </a:r>
            <a:r>
              <a:rPr sz="2400" spc="-15" dirty="0">
                <a:solidFill>
                  <a:srgbClr val="FFFFFF"/>
                </a:solidFill>
                <a:latin typeface="Calibri"/>
                <a:cs typeface="Calibri"/>
              </a:rPr>
              <a:t>Environment.</a:t>
            </a:r>
            <a:r>
              <a:rPr sz="2400" spc="-20" dirty="0">
                <a:solidFill>
                  <a:srgbClr val="FFFFFF"/>
                </a:solidFill>
                <a:latin typeface="Calibri"/>
                <a:cs typeface="Calibri"/>
              </a:rPr>
              <a:t> </a:t>
            </a:r>
            <a:r>
              <a:rPr sz="2400" dirty="0">
                <a:solidFill>
                  <a:srgbClr val="FFFFFF"/>
                </a:solidFill>
                <a:latin typeface="Calibri"/>
                <a:cs typeface="Calibri"/>
              </a:rPr>
              <a:t>It</a:t>
            </a:r>
            <a:r>
              <a:rPr sz="2400" spc="5" dirty="0">
                <a:solidFill>
                  <a:srgbClr val="FFFFFF"/>
                </a:solidFill>
                <a:latin typeface="Calibri"/>
                <a:cs typeface="Calibri"/>
              </a:rPr>
              <a:t> </a:t>
            </a:r>
            <a:r>
              <a:rPr sz="2400" spc="-10" dirty="0">
                <a:solidFill>
                  <a:srgbClr val="FFFFFF"/>
                </a:solidFill>
                <a:latin typeface="Calibri"/>
                <a:cs typeface="Calibri"/>
              </a:rPr>
              <a:t>can</a:t>
            </a:r>
            <a:r>
              <a:rPr sz="2400" spc="-15" dirty="0">
                <a:solidFill>
                  <a:srgbClr val="FFFFFF"/>
                </a:solidFill>
                <a:latin typeface="Calibri"/>
                <a:cs typeface="Calibri"/>
              </a:rPr>
              <a:t> </a:t>
            </a:r>
            <a:r>
              <a:rPr sz="2400" dirty="0">
                <a:solidFill>
                  <a:srgbClr val="FFFFFF"/>
                </a:solidFill>
                <a:latin typeface="Calibri"/>
                <a:cs typeface="Calibri"/>
              </a:rPr>
              <a:t>run</a:t>
            </a:r>
            <a:r>
              <a:rPr sz="2400" spc="5" dirty="0">
                <a:solidFill>
                  <a:srgbClr val="FFFFFF"/>
                </a:solidFill>
                <a:latin typeface="Calibri"/>
                <a:cs typeface="Calibri"/>
              </a:rPr>
              <a:t> </a:t>
            </a:r>
            <a:r>
              <a:rPr sz="2400" spc="-5" dirty="0">
                <a:solidFill>
                  <a:srgbClr val="FFFFFF"/>
                </a:solidFill>
                <a:latin typeface="Calibri"/>
                <a:cs typeface="Calibri"/>
              </a:rPr>
              <a:t>on both</a:t>
            </a:r>
            <a:r>
              <a:rPr sz="2400" dirty="0">
                <a:solidFill>
                  <a:srgbClr val="FFFFFF"/>
                </a:solidFill>
                <a:latin typeface="Calibri"/>
                <a:cs typeface="Calibri"/>
              </a:rPr>
              <a:t> </a:t>
            </a:r>
            <a:r>
              <a:rPr sz="2400" spc="-5" dirty="0">
                <a:solidFill>
                  <a:srgbClr val="FFFFFF"/>
                </a:solidFill>
                <a:latin typeface="Calibri"/>
                <a:cs typeface="Calibri"/>
              </a:rPr>
              <a:t>online </a:t>
            </a:r>
            <a:r>
              <a:rPr sz="2400" dirty="0">
                <a:solidFill>
                  <a:srgbClr val="FFFFFF"/>
                </a:solidFill>
                <a:latin typeface="Calibri"/>
                <a:cs typeface="Calibri"/>
              </a:rPr>
              <a:t>and</a:t>
            </a:r>
            <a:r>
              <a:rPr sz="2400" spc="-5" dirty="0">
                <a:solidFill>
                  <a:srgbClr val="FFFFFF"/>
                </a:solidFill>
                <a:latin typeface="Calibri"/>
                <a:cs typeface="Calibri"/>
              </a:rPr>
              <a:t> </a:t>
            </a:r>
            <a:r>
              <a:rPr sz="2400" spc="-10" dirty="0">
                <a:solidFill>
                  <a:srgbClr val="FFFFFF"/>
                </a:solidFill>
                <a:latin typeface="Calibri"/>
                <a:cs typeface="Calibri"/>
              </a:rPr>
              <a:t>offline </a:t>
            </a:r>
            <a:r>
              <a:rPr sz="2400" spc="-525" dirty="0">
                <a:solidFill>
                  <a:srgbClr val="FFFFFF"/>
                </a:solidFill>
                <a:latin typeface="Calibri"/>
                <a:cs typeface="Calibri"/>
              </a:rPr>
              <a:t> </a:t>
            </a:r>
            <a:r>
              <a:rPr sz="2400" spc="-15" dirty="0">
                <a:solidFill>
                  <a:srgbClr val="FFFFFF"/>
                </a:solidFill>
                <a:latin typeface="Calibri"/>
                <a:cs typeface="Calibri"/>
              </a:rPr>
              <a:t>platforms</a:t>
            </a:r>
            <a:endParaRPr sz="24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object 2"/>
          <p:cNvPicPr>
            <a:picLocks/>
          </p:cNvPicPr>
          <p:nvPr/>
        </p:nvPicPr>
        <p:blipFill>
          <a:blip r:embed="rId2" cstate="print"/>
          <a:stretch>
            <a:fillRect/>
          </a:stretch>
        </p:blipFill>
        <p:spPr>
          <a:xfrm>
            <a:off x="403294" y="792254"/>
            <a:ext cx="8397100" cy="58791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object 2"/>
          <p:cNvSpPr txBox="1">
            <a:spLocks noGrp="1"/>
          </p:cNvSpPr>
          <p:nvPr>
            <p:ph type="title"/>
          </p:nvPr>
        </p:nvSpPr>
        <p:spPr>
          <a:xfrm>
            <a:off x="1896236" y="461899"/>
            <a:ext cx="5347970" cy="572135"/>
          </a:xfrm>
          <a:prstGeom prst="rect">
            <a:avLst/>
          </a:prstGeom>
        </p:spPr>
        <p:txBody>
          <a:bodyPr vert="horz" wrap="square" lIns="0" tIns="13335" rIns="0" bIns="0" rtlCol="0">
            <a:spAutoFit/>
          </a:bodyPr>
          <a:lstStyle/>
          <a:p>
            <a:pPr marL="12700">
              <a:lnSpc>
                <a:spcPct val="100000"/>
              </a:lnSpc>
              <a:spcBef>
                <a:spcPts val="105"/>
              </a:spcBef>
            </a:pPr>
            <a:r>
              <a:rPr sz="4400" u="heavy" spc="-35" dirty="0">
                <a:uFill>
                  <a:solidFill>
                    <a:srgbClr val="FFFFFF"/>
                  </a:solidFill>
                </a:uFill>
              </a:rPr>
              <a:t>TEMPERATURE</a:t>
            </a:r>
            <a:r>
              <a:rPr sz="4400" u="heavy" spc="-65" dirty="0">
                <a:uFill>
                  <a:solidFill>
                    <a:srgbClr val="FFFFFF"/>
                  </a:solidFill>
                </a:uFill>
              </a:rPr>
              <a:t> </a:t>
            </a:r>
            <a:r>
              <a:rPr sz="4400" u="heavy" spc="-5" dirty="0">
                <a:uFill>
                  <a:solidFill>
                    <a:srgbClr val="FFFFFF"/>
                  </a:solidFill>
                </a:uFill>
              </a:rPr>
              <a:t>SENSOR</a:t>
            </a:r>
            <a:endParaRPr sz="4400"/>
          </a:p>
        </p:txBody>
      </p:sp>
      <p:sp>
        <p:nvSpPr>
          <p:cNvPr id="1048630" name="object 3"/>
          <p:cNvSpPr txBox="1"/>
          <p:nvPr/>
        </p:nvSpPr>
        <p:spPr>
          <a:xfrm>
            <a:off x="415924" y="1368054"/>
            <a:ext cx="8312150" cy="927100"/>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2400" dirty="0">
                <a:solidFill>
                  <a:srgbClr val="FFFFFF"/>
                </a:solidFill>
                <a:latin typeface="Calibri"/>
                <a:cs typeface="Calibri"/>
              </a:rPr>
              <a:t>A </a:t>
            </a:r>
            <a:r>
              <a:rPr sz="2400" spc="-30" dirty="0">
                <a:solidFill>
                  <a:srgbClr val="FFFFFF"/>
                </a:solidFill>
                <a:latin typeface="Calibri"/>
                <a:cs typeface="Calibri"/>
              </a:rPr>
              <a:t>Temperature </a:t>
            </a:r>
            <a:r>
              <a:rPr sz="2400" spc="-5" dirty="0">
                <a:solidFill>
                  <a:srgbClr val="FFFFFF"/>
                </a:solidFill>
                <a:latin typeface="Calibri"/>
                <a:cs typeface="Calibri"/>
              </a:rPr>
              <a:t>sensor </a:t>
            </a:r>
            <a:r>
              <a:rPr sz="2400" dirty="0">
                <a:solidFill>
                  <a:srgbClr val="FFFFFF"/>
                </a:solidFill>
                <a:latin typeface="Calibri"/>
                <a:cs typeface="Calibri"/>
              </a:rPr>
              <a:t>is an </a:t>
            </a:r>
            <a:r>
              <a:rPr sz="2400" spc="-5" dirty="0">
                <a:solidFill>
                  <a:srgbClr val="FFFFFF"/>
                </a:solidFill>
                <a:latin typeface="Calibri"/>
                <a:cs typeface="Calibri"/>
              </a:rPr>
              <a:t>electronic device that measure </a:t>
            </a:r>
            <a:r>
              <a:rPr sz="2400" dirty="0">
                <a:solidFill>
                  <a:srgbClr val="FFFFFF"/>
                </a:solidFill>
                <a:latin typeface="Calibri"/>
                <a:cs typeface="Calibri"/>
              </a:rPr>
              <a:t>the </a:t>
            </a:r>
            <a:r>
              <a:rPr sz="2400" spc="5" dirty="0">
                <a:solidFill>
                  <a:srgbClr val="FFFFFF"/>
                </a:solidFill>
                <a:latin typeface="Calibri"/>
                <a:cs typeface="Calibri"/>
              </a:rPr>
              <a:t> </a:t>
            </a:r>
            <a:r>
              <a:rPr sz="2400" spc="-15" dirty="0">
                <a:solidFill>
                  <a:srgbClr val="FFFFFF"/>
                </a:solidFill>
                <a:latin typeface="Calibri"/>
                <a:cs typeface="Calibri"/>
              </a:rPr>
              <a:t>temperature</a:t>
            </a:r>
            <a:r>
              <a:rPr sz="2400" spc="-10" dirty="0">
                <a:solidFill>
                  <a:srgbClr val="FFFFFF"/>
                </a:solidFill>
                <a:latin typeface="Calibri"/>
                <a:cs typeface="Calibri"/>
              </a:rPr>
              <a:t> </a:t>
            </a:r>
            <a:r>
              <a:rPr sz="2400" spc="-5" dirty="0">
                <a:solidFill>
                  <a:srgbClr val="FFFFFF"/>
                </a:solidFill>
                <a:latin typeface="Calibri"/>
                <a:cs typeface="Calibri"/>
              </a:rPr>
              <a:t>of </a:t>
            </a:r>
            <a:r>
              <a:rPr sz="2400" dirty="0">
                <a:solidFill>
                  <a:srgbClr val="FFFFFF"/>
                </a:solidFill>
                <a:latin typeface="Calibri"/>
                <a:cs typeface="Calibri"/>
              </a:rPr>
              <a:t>its</a:t>
            </a:r>
            <a:r>
              <a:rPr sz="2400" spc="-15" dirty="0">
                <a:solidFill>
                  <a:srgbClr val="FFFFFF"/>
                </a:solidFill>
                <a:latin typeface="Calibri"/>
                <a:cs typeface="Calibri"/>
              </a:rPr>
              <a:t> environment</a:t>
            </a:r>
            <a:r>
              <a:rPr sz="2400" spc="5" dirty="0">
                <a:solidFill>
                  <a:srgbClr val="FFFFFF"/>
                </a:solidFill>
                <a:latin typeface="Calibri"/>
                <a:cs typeface="Calibri"/>
              </a:rPr>
              <a:t> </a:t>
            </a:r>
            <a:r>
              <a:rPr sz="2400" dirty="0">
                <a:solidFill>
                  <a:srgbClr val="FFFFFF"/>
                </a:solidFill>
                <a:latin typeface="Calibri"/>
                <a:cs typeface="Calibri"/>
              </a:rPr>
              <a:t>and </a:t>
            </a:r>
            <a:r>
              <a:rPr sz="2400" spc="-15" dirty="0">
                <a:solidFill>
                  <a:srgbClr val="FFFFFF"/>
                </a:solidFill>
                <a:latin typeface="Calibri"/>
                <a:cs typeface="Calibri"/>
              </a:rPr>
              <a:t>converts</a:t>
            </a:r>
            <a:r>
              <a:rPr sz="2400" dirty="0">
                <a:solidFill>
                  <a:srgbClr val="FFFFFF"/>
                </a:solidFill>
                <a:latin typeface="Calibri"/>
                <a:cs typeface="Calibri"/>
              </a:rPr>
              <a:t> the</a:t>
            </a:r>
            <a:r>
              <a:rPr sz="2400" spc="5" dirty="0">
                <a:solidFill>
                  <a:srgbClr val="FFFFFF"/>
                </a:solidFill>
                <a:latin typeface="Calibri"/>
                <a:cs typeface="Calibri"/>
              </a:rPr>
              <a:t> </a:t>
            </a:r>
            <a:r>
              <a:rPr sz="2400" dirty="0">
                <a:solidFill>
                  <a:srgbClr val="FFFFFF"/>
                </a:solidFill>
                <a:latin typeface="Calibri"/>
                <a:cs typeface="Calibri"/>
              </a:rPr>
              <a:t>input</a:t>
            </a:r>
            <a:r>
              <a:rPr sz="2400" spc="-10" dirty="0">
                <a:solidFill>
                  <a:srgbClr val="FFFFFF"/>
                </a:solidFill>
                <a:latin typeface="Calibri"/>
                <a:cs typeface="Calibri"/>
              </a:rPr>
              <a:t> </a:t>
            </a:r>
            <a:r>
              <a:rPr sz="2400" spc="-15" dirty="0">
                <a:solidFill>
                  <a:srgbClr val="FFFFFF"/>
                </a:solidFill>
                <a:latin typeface="Calibri"/>
                <a:cs typeface="Calibri"/>
              </a:rPr>
              <a:t>data into </a:t>
            </a:r>
            <a:r>
              <a:rPr sz="2400" spc="-525" dirty="0">
                <a:solidFill>
                  <a:srgbClr val="FFFFFF"/>
                </a:solidFill>
                <a:latin typeface="Calibri"/>
                <a:cs typeface="Calibri"/>
              </a:rPr>
              <a:t> </a:t>
            </a:r>
            <a:r>
              <a:rPr sz="2400" spc="-5" dirty="0">
                <a:solidFill>
                  <a:srgbClr val="FFFFFF"/>
                </a:solidFill>
                <a:latin typeface="Calibri"/>
                <a:cs typeface="Calibri"/>
              </a:rPr>
              <a:t>electronic </a:t>
            </a:r>
            <a:r>
              <a:rPr sz="2400" spc="-15" dirty="0">
                <a:solidFill>
                  <a:srgbClr val="FFFFFF"/>
                </a:solidFill>
                <a:latin typeface="Calibri"/>
                <a:cs typeface="Calibri"/>
              </a:rPr>
              <a:t>data to record, </a:t>
            </a:r>
            <a:r>
              <a:rPr sz="2400" spc="-35" dirty="0">
                <a:solidFill>
                  <a:srgbClr val="FFFFFF"/>
                </a:solidFill>
                <a:latin typeface="Calibri"/>
                <a:cs typeface="Calibri"/>
              </a:rPr>
              <a:t>monitor, </a:t>
            </a:r>
            <a:r>
              <a:rPr sz="2400" spc="-5" dirty="0">
                <a:solidFill>
                  <a:srgbClr val="FFFFFF"/>
                </a:solidFill>
                <a:latin typeface="Calibri"/>
                <a:cs typeface="Calibri"/>
              </a:rPr>
              <a:t>or signal </a:t>
            </a:r>
            <a:r>
              <a:rPr sz="2400" spc="-30" dirty="0">
                <a:solidFill>
                  <a:srgbClr val="FFFFFF"/>
                </a:solidFill>
                <a:latin typeface="Calibri"/>
                <a:cs typeface="Calibri"/>
              </a:rPr>
              <a:t>Temperature </a:t>
            </a:r>
            <a:r>
              <a:rPr sz="2400" spc="-25" dirty="0">
                <a:solidFill>
                  <a:srgbClr val="FFFFFF"/>
                </a:solidFill>
                <a:latin typeface="Calibri"/>
                <a:cs typeface="Calibri"/>
              </a:rPr>
              <a:t> </a:t>
            </a:r>
            <a:r>
              <a:rPr sz="2400" spc="-5" dirty="0">
                <a:solidFill>
                  <a:srgbClr val="FFFFFF"/>
                </a:solidFill>
                <a:latin typeface="Calibri"/>
                <a:cs typeface="Calibri"/>
              </a:rPr>
              <a:t>changes.</a:t>
            </a:r>
            <a:endParaRPr sz="2400">
              <a:latin typeface="Calibri"/>
              <a:cs typeface="Calibri"/>
            </a:endParaRPr>
          </a:p>
        </p:txBody>
      </p:sp>
      <p:pic>
        <p:nvPicPr>
          <p:cNvPr id="2097162" name="object 4"/>
          <p:cNvPicPr>
            <a:picLocks/>
          </p:cNvPicPr>
          <p:nvPr/>
        </p:nvPicPr>
        <p:blipFill>
          <a:blip r:embed="rId2" cstate="print"/>
          <a:stretch>
            <a:fillRect/>
          </a:stretch>
        </p:blipFill>
        <p:spPr>
          <a:xfrm rot="27075">
            <a:off x="1549314" y="2630691"/>
            <a:ext cx="5828623" cy="42414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object 2"/>
          <p:cNvSpPr txBox="1">
            <a:spLocks noGrp="1"/>
          </p:cNvSpPr>
          <p:nvPr>
            <p:ph type="title"/>
          </p:nvPr>
        </p:nvSpPr>
        <p:spPr>
          <a:xfrm>
            <a:off x="3004566" y="461899"/>
            <a:ext cx="3133090" cy="572135"/>
          </a:xfrm>
          <a:prstGeom prst="rect">
            <a:avLst/>
          </a:prstGeom>
        </p:spPr>
        <p:txBody>
          <a:bodyPr vert="horz" wrap="square" lIns="0" tIns="13335" rIns="0" bIns="0" rtlCol="0">
            <a:spAutoFit/>
          </a:bodyPr>
          <a:lstStyle/>
          <a:p>
            <a:pPr marL="12700">
              <a:lnSpc>
                <a:spcPct val="100000"/>
              </a:lnSpc>
              <a:spcBef>
                <a:spcPts val="105"/>
              </a:spcBef>
            </a:pPr>
            <a:r>
              <a:rPr sz="4400" u="heavy" spc="-20" dirty="0">
                <a:uFill>
                  <a:solidFill>
                    <a:srgbClr val="FFFFFF"/>
                  </a:solidFill>
                </a:uFill>
              </a:rPr>
              <a:t>LCD</a:t>
            </a:r>
            <a:r>
              <a:rPr sz="4400" u="heavy" spc="-65" dirty="0">
                <a:uFill>
                  <a:solidFill>
                    <a:srgbClr val="FFFFFF"/>
                  </a:solidFill>
                </a:uFill>
              </a:rPr>
              <a:t> </a:t>
            </a:r>
            <a:r>
              <a:rPr sz="4400" u="heavy" spc="-5" dirty="0">
                <a:uFill>
                  <a:solidFill>
                    <a:srgbClr val="FFFFFF"/>
                  </a:solidFill>
                </a:uFill>
              </a:rPr>
              <a:t>HD44780</a:t>
            </a:r>
            <a:endParaRPr sz="4400"/>
          </a:p>
        </p:txBody>
      </p:sp>
      <p:sp>
        <p:nvSpPr>
          <p:cNvPr id="1048632" name="object 3"/>
          <p:cNvSpPr txBox="1">
            <a:spLocks noGrp="1"/>
          </p:cNvSpPr>
          <p:nvPr>
            <p:ph type="body" idx="1"/>
          </p:nvPr>
        </p:nvSpPr>
        <p:spPr>
          <a:xfrm>
            <a:off x="538911" y="1713941"/>
            <a:ext cx="8066176" cy="1525905"/>
          </a:xfrm>
          <a:prstGeom prst="rect">
            <a:avLst/>
          </a:prstGeom>
        </p:spPr>
        <p:txBody>
          <a:bodyPr vert="horz" wrap="square" lIns="0" tIns="12700" rIns="0" bIns="0" rtlCol="0">
            <a:spAutoFit/>
          </a:bodyPr>
          <a:lstStyle/>
          <a:p>
            <a:pPr marL="362585" indent="-342900">
              <a:lnSpc>
                <a:spcPct val="100000"/>
              </a:lnSpc>
              <a:spcBef>
                <a:spcPts val="100"/>
              </a:spcBef>
              <a:buFont typeface="Arial MT"/>
              <a:buChar char="•"/>
              <a:tabLst>
                <a:tab pos="362585" algn="l"/>
                <a:tab pos="363220" algn="l"/>
              </a:tabLst>
            </a:pPr>
            <a:r>
              <a:rPr spc="-10" dirty="0"/>
              <a:t>LCD</a:t>
            </a:r>
            <a:r>
              <a:rPr spc="-15" dirty="0"/>
              <a:t> </a:t>
            </a:r>
            <a:r>
              <a:rPr spc="-5" dirty="0"/>
              <a:t>HD44780</a:t>
            </a:r>
            <a:r>
              <a:rPr spc="-10" dirty="0"/>
              <a:t> </a:t>
            </a:r>
            <a:r>
              <a:rPr dirty="0"/>
              <a:t>is </a:t>
            </a:r>
            <a:r>
              <a:rPr spc="-5" dirty="0"/>
              <a:t>dot-matrix</a:t>
            </a:r>
            <a:r>
              <a:rPr spc="-25" dirty="0"/>
              <a:t> </a:t>
            </a:r>
            <a:r>
              <a:rPr dirty="0"/>
              <a:t>liquid</a:t>
            </a:r>
            <a:r>
              <a:rPr spc="-5" dirty="0"/>
              <a:t> </a:t>
            </a:r>
            <a:r>
              <a:rPr spc="-10" dirty="0"/>
              <a:t>crystal</a:t>
            </a:r>
            <a:r>
              <a:rPr spc="-30" dirty="0"/>
              <a:t> </a:t>
            </a:r>
            <a:r>
              <a:rPr spc="-15" dirty="0"/>
              <a:t>display</a:t>
            </a:r>
            <a:r>
              <a:rPr spc="-5" dirty="0"/>
              <a:t> </a:t>
            </a:r>
            <a:r>
              <a:rPr spc="-15" dirty="0"/>
              <a:t>controller</a:t>
            </a:r>
            <a:r>
              <a:rPr spc="-20" dirty="0"/>
              <a:t> </a:t>
            </a:r>
            <a:r>
              <a:rPr dirty="0"/>
              <a:t>and</a:t>
            </a:r>
          </a:p>
          <a:p>
            <a:pPr marL="362585">
              <a:lnSpc>
                <a:spcPct val="100000"/>
              </a:lnSpc>
              <a:spcBef>
                <a:spcPts val="5"/>
              </a:spcBef>
            </a:pPr>
            <a:r>
              <a:rPr spc="-10" dirty="0"/>
              <a:t>driver</a:t>
            </a:r>
            <a:r>
              <a:rPr spc="-5" dirty="0"/>
              <a:t> LSI</a:t>
            </a:r>
            <a:r>
              <a:rPr spc="-10" dirty="0"/>
              <a:t> </a:t>
            </a:r>
            <a:r>
              <a:rPr spc="-15" dirty="0"/>
              <a:t>displays </a:t>
            </a:r>
            <a:r>
              <a:rPr dirty="0"/>
              <a:t>alphanumeric</a:t>
            </a:r>
            <a:r>
              <a:rPr spc="-30" dirty="0"/>
              <a:t> </a:t>
            </a:r>
            <a:r>
              <a:rPr dirty="0"/>
              <a:t>and</a:t>
            </a:r>
            <a:r>
              <a:rPr spc="-15" dirty="0"/>
              <a:t> </a:t>
            </a:r>
            <a:r>
              <a:rPr spc="-10" dirty="0"/>
              <a:t>symbols</a:t>
            </a:r>
            <a:r>
              <a:rPr spc="-15" dirty="0"/>
              <a:t> </a:t>
            </a:r>
            <a:r>
              <a:rPr dirty="0"/>
              <a:t>.</a:t>
            </a:r>
          </a:p>
          <a:p>
            <a:pPr marL="6985">
              <a:lnSpc>
                <a:spcPct val="100000"/>
              </a:lnSpc>
              <a:spcBef>
                <a:spcPts val="10"/>
              </a:spcBef>
            </a:pPr>
            <a:endParaRPr sz="2350"/>
          </a:p>
          <a:p>
            <a:pPr marL="362585" marR="66675" indent="-342900">
              <a:lnSpc>
                <a:spcPct val="100000"/>
              </a:lnSpc>
              <a:buFont typeface="Arial MT"/>
              <a:buChar char="•"/>
              <a:tabLst>
                <a:tab pos="362585" algn="l"/>
                <a:tab pos="363220" algn="l"/>
              </a:tabLst>
            </a:pPr>
            <a:r>
              <a:rPr dirty="0"/>
              <a:t>It</a:t>
            </a:r>
            <a:r>
              <a:rPr spc="-15" dirty="0"/>
              <a:t> </a:t>
            </a:r>
            <a:r>
              <a:rPr spc="-10" dirty="0"/>
              <a:t>can</a:t>
            </a:r>
            <a:r>
              <a:rPr dirty="0"/>
              <a:t> </a:t>
            </a:r>
            <a:r>
              <a:rPr spc="-5" dirty="0"/>
              <a:t>be</a:t>
            </a:r>
            <a:r>
              <a:rPr dirty="0"/>
              <a:t> </a:t>
            </a:r>
            <a:r>
              <a:rPr spc="-15" dirty="0"/>
              <a:t>configured</a:t>
            </a:r>
            <a:r>
              <a:rPr spc="5" dirty="0"/>
              <a:t> </a:t>
            </a:r>
            <a:r>
              <a:rPr spc="-15" dirty="0"/>
              <a:t>to</a:t>
            </a:r>
            <a:r>
              <a:rPr spc="-5" dirty="0"/>
              <a:t> </a:t>
            </a:r>
            <a:r>
              <a:rPr spc="-10" dirty="0"/>
              <a:t>drive</a:t>
            </a:r>
            <a:r>
              <a:rPr spc="10" dirty="0"/>
              <a:t> </a:t>
            </a:r>
            <a:r>
              <a:rPr dirty="0"/>
              <a:t>a </a:t>
            </a:r>
            <a:r>
              <a:rPr spc="-5" dirty="0"/>
              <a:t>dot-matrix</a:t>
            </a:r>
            <a:r>
              <a:rPr spc="-15" dirty="0"/>
              <a:t> </a:t>
            </a:r>
            <a:r>
              <a:rPr spc="-5" dirty="0"/>
              <a:t>liquid</a:t>
            </a:r>
            <a:r>
              <a:rPr spc="5" dirty="0"/>
              <a:t> </a:t>
            </a:r>
            <a:r>
              <a:rPr spc="-10" dirty="0"/>
              <a:t>crystal</a:t>
            </a:r>
            <a:r>
              <a:rPr spc="-15" dirty="0"/>
              <a:t> </a:t>
            </a:r>
            <a:r>
              <a:rPr spc="-10" dirty="0"/>
              <a:t>display </a:t>
            </a:r>
            <a:r>
              <a:rPr spc="-525" dirty="0"/>
              <a:t> </a:t>
            </a:r>
            <a:r>
              <a:rPr spc="-5" dirty="0"/>
              <a:t>under</a:t>
            </a:r>
            <a:r>
              <a:rPr spc="-10" dirty="0"/>
              <a:t> </a:t>
            </a:r>
            <a:r>
              <a:rPr dirty="0"/>
              <a:t>the </a:t>
            </a:r>
            <a:r>
              <a:rPr spc="-15" dirty="0"/>
              <a:t>control</a:t>
            </a:r>
            <a:r>
              <a:rPr spc="-25" dirty="0"/>
              <a:t> </a:t>
            </a:r>
            <a:r>
              <a:rPr spc="-5" dirty="0"/>
              <a:t>of </a:t>
            </a:r>
            <a:r>
              <a:rPr dirty="0"/>
              <a:t>a</a:t>
            </a:r>
            <a:r>
              <a:rPr spc="-15" dirty="0"/>
              <a:t> </a:t>
            </a:r>
            <a:r>
              <a:rPr dirty="0"/>
              <a:t>4</a:t>
            </a:r>
            <a:r>
              <a:rPr spc="-10" dirty="0"/>
              <a:t> </a:t>
            </a:r>
            <a:r>
              <a:rPr spc="-5" dirty="0"/>
              <a:t>or</a:t>
            </a:r>
            <a:r>
              <a:rPr spc="-10" dirty="0"/>
              <a:t> </a:t>
            </a:r>
            <a:r>
              <a:rPr dirty="0"/>
              <a:t>8-bit</a:t>
            </a:r>
            <a:r>
              <a:rPr spc="-5" dirty="0"/>
              <a:t> </a:t>
            </a:r>
            <a:r>
              <a:rPr spc="-10" dirty="0"/>
              <a:t>microprocessor</a:t>
            </a:r>
            <a:r>
              <a:rPr sz="2000" spc="-10" dirty="0"/>
              <a:t>.</a:t>
            </a:r>
            <a:endParaRPr sz="2000"/>
          </a:p>
        </p:txBody>
      </p:sp>
      <p:pic>
        <p:nvPicPr>
          <p:cNvPr id="2097163" name="object 4"/>
          <p:cNvPicPr>
            <a:picLocks/>
          </p:cNvPicPr>
          <p:nvPr/>
        </p:nvPicPr>
        <p:blipFill>
          <a:blip r:embed="rId2" cstate="print"/>
          <a:stretch>
            <a:fillRect/>
          </a:stretch>
        </p:blipFill>
        <p:spPr>
          <a:xfrm>
            <a:off x="1548383" y="3547228"/>
            <a:ext cx="5615940" cy="31045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object 2"/>
          <p:cNvSpPr txBox="1">
            <a:spLocks noGrp="1"/>
          </p:cNvSpPr>
          <p:nvPr>
            <p:ph type="title"/>
          </p:nvPr>
        </p:nvSpPr>
        <p:spPr>
          <a:xfrm>
            <a:off x="3143250" y="461899"/>
            <a:ext cx="2854325" cy="572135"/>
          </a:xfrm>
          <a:prstGeom prst="rect">
            <a:avLst/>
          </a:prstGeom>
        </p:spPr>
        <p:txBody>
          <a:bodyPr vert="horz" wrap="square" lIns="0" tIns="13335" rIns="0" bIns="0" rtlCol="0">
            <a:spAutoFit/>
          </a:bodyPr>
          <a:lstStyle/>
          <a:p>
            <a:pPr marL="12700">
              <a:lnSpc>
                <a:spcPct val="100000"/>
              </a:lnSpc>
              <a:spcBef>
                <a:spcPts val="105"/>
              </a:spcBef>
            </a:pPr>
            <a:r>
              <a:rPr sz="4400" u="heavy" spc="-5" dirty="0">
                <a:uFill>
                  <a:solidFill>
                    <a:srgbClr val="FFFFFF"/>
                  </a:solidFill>
                </a:uFill>
              </a:rPr>
              <a:t>LDR</a:t>
            </a:r>
            <a:r>
              <a:rPr sz="4400" u="heavy" spc="-75" dirty="0">
                <a:uFill>
                  <a:solidFill>
                    <a:srgbClr val="FFFFFF"/>
                  </a:solidFill>
                </a:uFill>
              </a:rPr>
              <a:t> </a:t>
            </a:r>
            <a:r>
              <a:rPr sz="4400" u="heavy" spc="-5" dirty="0">
                <a:uFill>
                  <a:solidFill>
                    <a:srgbClr val="FFFFFF"/>
                  </a:solidFill>
                </a:uFill>
              </a:rPr>
              <a:t>SENSOR</a:t>
            </a:r>
            <a:endParaRPr sz="4400"/>
          </a:p>
        </p:txBody>
      </p:sp>
      <p:sp>
        <p:nvSpPr>
          <p:cNvPr id="1048634" name="object 3"/>
          <p:cNvSpPr txBox="1"/>
          <p:nvPr/>
        </p:nvSpPr>
        <p:spPr>
          <a:xfrm>
            <a:off x="465226" y="1570482"/>
            <a:ext cx="7799070" cy="2134871"/>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2400" dirty="0">
                <a:solidFill>
                  <a:srgbClr val="FFFFFF"/>
                </a:solidFill>
                <a:latin typeface="Calibri"/>
                <a:cs typeface="Calibri"/>
              </a:rPr>
              <a:t>An </a:t>
            </a:r>
            <a:r>
              <a:rPr sz="2400" spc="-5" dirty="0">
                <a:solidFill>
                  <a:srgbClr val="FFFFFF"/>
                </a:solidFill>
                <a:latin typeface="Calibri"/>
                <a:cs typeface="Calibri"/>
              </a:rPr>
              <a:t>LDR </a:t>
            </a:r>
            <a:r>
              <a:rPr sz="2400" dirty="0">
                <a:solidFill>
                  <a:srgbClr val="FFFFFF"/>
                </a:solidFill>
                <a:latin typeface="Calibri"/>
                <a:cs typeface="Calibri"/>
              </a:rPr>
              <a:t>is a </a:t>
            </a:r>
            <a:r>
              <a:rPr sz="2400" spc="-10" dirty="0">
                <a:solidFill>
                  <a:srgbClr val="FFFFFF"/>
                </a:solidFill>
                <a:latin typeface="Calibri"/>
                <a:cs typeface="Calibri"/>
              </a:rPr>
              <a:t>component that </a:t>
            </a:r>
            <a:r>
              <a:rPr sz="2400" spc="-5" dirty="0">
                <a:solidFill>
                  <a:srgbClr val="FFFFFF"/>
                </a:solidFill>
                <a:latin typeface="Calibri"/>
                <a:cs typeface="Calibri"/>
              </a:rPr>
              <a:t>has </a:t>
            </a:r>
            <a:r>
              <a:rPr sz="2400" dirty="0">
                <a:solidFill>
                  <a:srgbClr val="FFFFFF"/>
                </a:solidFill>
                <a:latin typeface="Calibri"/>
                <a:cs typeface="Calibri"/>
              </a:rPr>
              <a:t>a </a:t>
            </a:r>
            <a:r>
              <a:rPr sz="2400" spc="-10" dirty="0">
                <a:solidFill>
                  <a:srgbClr val="FFFFFF"/>
                </a:solidFill>
                <a:latin typeface="Calibri"/>
                <a:cs typeface="Calibri"/>
              </a:rPr>
              <a:t>(variable) resistance that </a:t>
            </a:r>
            <a:r>
              <a:rPr sz="2400" spc="-5" dirty="0">
                <a:solidFill>
                  <a:srgbClr val="FFFFFF"/>
                </a:solidFill>
                <a:latin typeface="Calibri"/>
                <a:cs typeface="Calibri"/>
              </a:rPr>
              <a:t> changes </a:t>
            </a:r>
            <a:r>
              <a:rPr sz="2400" dirty="0">
                <a:solidFill>
                  <a:srgbClr val="FFFFFF"/>
                </a:solidFill>
                <a:latin typeface="Calibri"/>
                <a:cs typeface="Calibri"/>
              </a:rPr>
              <a:t>with the </a:t>
            </a:r>
            <a:r>
              <a:rPr sz="2400" spc="-5" dirty="0">
                <a:solidFill>
                  <a:srgbClr val="FFFFFF"/>
                </a:solidFill>
                <a:latin typeface="Calibri"/>
                <a:cs typeface="Calibri"/>
              </a:rPr>
              <a:t>light </a:t>
            </a:r>
            <a:r>
              <a:rPr sz="2400" spc="-10" dirty="0">
                <a:solidFill>
                  <a:srgbClr val="FFFFFF"/>
                </a:solidFill>
                <a:latin typeface="Calibri"/>
                <a:cs typeface="Calibri"/>
              </a:rPr>
              <a:t>intensity that falls </a:t>
            </a:r>
            <a:r>
              <a:rPr sz="2400" spc="-5" dirty="0">
                <a:solidFill>
                  <a:srgbClr val="FFFFFF"/>
                </a:solidFill>
                <a:latin typeface="Calibri"/>
                <a:cs typeface="Calibri"/>
              </a:rPr>
              <a:t>upon </a:t>
            </a:r>
            <a:r>
              <a:rPr sz="2400" dirty="0">
                <a:solidFill>
                  <a:srgbClr val="FFFFFF"/>
                </a:solidFill>
                <a:latin typeface="Calibri"/>
                <a:cs typeface="Calibri"/>
              </a:rPr>
              <a:t>it. </a:t>
            </a:r>
            <a:r>
              <a:rPr sz="2400" spc="-5" dirty="0">
                <a:solidFill>
                  <a:srgbClr val="FFFFFF"/>
                </a:solidFill>
                <a:latin typeface="Calibri"/>
                <a:cs typeface="Calibri"/>
              </a:rPr>
              <a:t>This </a:t>
            </a:r>
            <a:r>
              <a:rPr sz="2400" spc="-10" dirty="0">
                <a:solidFill>
                  <a:srgbClr val="FFFFFF"/>
                </a:solidFill>
                <a:latin typeface="Calibri"/>
                <a:cs typeface="Calibri"/>
              </a:rPr>
              <a:t>allows </a:t>
            </a:r>
            <a:r>
              <a:rPr sz="2400" spc="-530" dirty="0">
                <a:solidFill>
                  <a:srgbClr val="FFFFFF"/>
                </a:solidFill>
                <a:latin typeface="Calibri"/>
                <a:cs typeface="Calibri"/>
              </a:rPr>
              <a:t> </a:t>
            </a:r>
            <a:r>
              <a:rPr sz="2400" dirty="0">
                <a:solidFill>
                  <a:srgbClr val="FFFFFF"/>
                </a:solidFill>
                <a:latin typeface="Calibri"/>
                <a:cs typeface="Calibri"/>
              </a:rPr>
              <a:t>them</a:t>
            </a:r>
            <a:r>
              <a:rPr sz="2400" spc="-15" dirty="0">
                <a:solidFill>
                  <a:srgbClr val="FFFFFF"/>
                </a:solidFill>
                <a:latin typeface="Calibri"/>
                <a:cs typeface="Calibri"/>
              </a:rPr>
              <a:t> to</a:t>
            </a:r>
            <a:r>
              <a:rPr sz="2400" spc="-10" dirty="0">
                <a:solidFill>
                  <a:srgbClr val="FFFFFF"/>
                </a:solidFill>
                <a:latin typeface="Calibri"/>
                <a:cs typeface="Calibri"/>
              </a:rPr>
              <a:t> </a:t>
            </a:r>
            <a:r>
              <a:rPr sz="2400" spc="-5" dirty="0">
                <a:solidFill>
                  <a:srgbClr val="FFFFFF"/>
                </a:solidFill>
                <a:latin typeface="Calibri"/>
                <a:cs typeface="Calibri"/>
              </a:rPr>
              <a:t>be used </a:t>
            </a:r>
            <a:r>
              <a:rPr sz="2400" dirty="0">
                <a:solidFill>
                  <a:srgbClr val="FFFFFF"/>
                </a:solidFill>
                <a:latin typeface="Calibri"/>
                <a:cs typeface="Calibri"/>
              </a:rPr>
              <a:t>in</a:t>
            </a:r>
            <a:r>
              <a:rPr sz="2400" spc="-5" dirty="0">
                <a:solidFill>
                  <a:srgbClr val="FFFFFF"/>
                </a:solidFill>
                <a:latin typeface="Calibri"/>
                <a:cs typeface="Calibri"/>
              </a:rPr>
              <a:t> </a:t>
            </a:r>
            <a:r>
              <a:rPr sz="2400" spc="-10" dirty="0">
                <a:solidFill>
                  <a:srgbClr val="FFFFFF"/>
                </a:solidFill>
                <a:latin typeface="Calibri"/>
                <a:cs typeface="Calibri"/>
              </a:rPr>
              <a:t>light</a:t>
            </a:r>
            <a:r>
              <a:rPr sz="2400" spc="-15" dirty="0">
                <a:solidFill>
                  <a:srgbClr val="FFFFFF"/>
                </a:solidFill>
                <a:latin typeface="Calibri"/>
                <a:cs typeface="Calibri"/>
              </a:rPr>
              <a:t> </a:t>
            </a:r>
            <a:r>
              <a:rPr sz="2400" spc="-5" dirty="0">
                <a:solidFill>
                  <a:srgbClr val="FFFFFF"/>
                </a:solidFill>
                <a:latin typeface="Calibri"/>
                <a:cs typeface="Calibri"/>
              </a:rPr>
              <a:t>sensing circuits</a:t>
            </a:r>
            <a:r>
              <a:rPr sz="2400" spc="-25" dirty="0">
                <a:solidFill>
                  <a:srgbClr val="FFFFFF"/>
                </a:solidFill>
                <a:latin typeface="Calibri"/>
                <a:cs typeface="Calibri"/>
              </a:rPr>
              <a:t> </a:t>
            </a:r>
            <a:r>
              <a:rPr sz="2400" dirty="0">
                <a:solidFill>
                  <a:srgbClr val="FFFFFF"/>
                </a:solidFill>
                <a:latin typeface="Calibri"/>
                <a:cs typeface="Calibri"/>
              </a:rPr>
              <a:t>.</a:t>
            </a:r>
            <a:endParaRPr sz="2400">
              <a:latin typeface="Calibri"/>
              <a:cs typeface="Calibri"/>
            </a:endParaRPr>
          </a:p>
          <a:p>
            <a:pPr>
              <a:lnSpc>
                <a:spcPct val="100000"/>
              </a:lnSpc>
              <a:spcBef>
                <a:spcPts val="10"/>
              </a:spcBef>
              <a:buClr>
                <a:srgbClr val="FFFFFF"/>
              </a:buClr>
              <a:buFont typeface="Arial MT"/>
              <a:buChar char="•"/>
            </a:pPr>
            <a:endParaRPr sz="2350">
              <a:latin typeface="Calibri"/>
              <a:cs typeface="Calibri"/>
            </a:endParaRPr>
          </a:p>
          <a:p>
            <a:pPr marL="355600" marR="87630" indent="-342900">
              <a:lnSpc>
                <a:spcPct val="100000"/>
              </a:lnSpc>
              <a:buFont typeface="Arial MT"/>
              <a:buChar char="•"/>
              <a:tabLst>
                <a:tab pos="354965" algn="l"/>
                <a:tab pos="355600" algn="l"/>
              </a:tabLst>
            </a:pPr>
            <a:r>
              <a:rPr sz="2400" spc="-5" dirty="0">
                <a:solidFill>
                  <a:srgbClr val="FFFFFF"/>
                </a:solidFill>
                <a:latin typeface="Calibri"/>
                <a:cs typeface="Calibri"/>
              </a:rPr>
              <a:t>The </a:t>
            </a:r>
            <a:r>
              <a:rPr sz="2400" spc="-10" dirty="0">
                <a:solidFill>
                  <a:srgbClr val="FFFFFF"/>
                </a:solidFill>
                <a:latin typeface="Calibri"/>
                <a:cs typeface="Calibri"/>
              </a:rPr>
              <a:t>resistance </a:t>
            </a:r>
            <a:r>
              <a:rPr sz="2400" spc="-5" dirty="0">
                <a:solidFill>
                  <a:srgbClr val="FFFFFF"/>
                </a:solidFill>
                <a:latin typeface="Calibri"/>
                <a:cs typeface="Calibri"/>
              </a:rPr>
              <a:t>of </a:t>
            </a:r>
            <a:r>
              <a:rPr sz="2400" dirty="0">
                <a:solidFill>
                  <a:srgbClr val="FFFFFF"/>
                </a:solidFill>
                <a:latin typeface="Calibri"/>
                <a:cs typeface="Calibri"/>
              </a:rPr>
              <a:t>a </a:t>
            </a:r>
            <a:r>
              <a:rPr sz="2400" spc="-10" dirty="0">
                <a:solidFill>
                  <a:srgbClr val="FFFFFF"/>
                </a:solidFill>
                <a:latin typeface="Calibri"/>
                <a:cs typeface="Calibri"/>
              </a:rPr>
              <a:t>Photo </a:t>
            </a:r>
            <a:r>
              <a:rPr sz="2400" spc="-15" dirty="0">
                <a:solidFill>
                  <a:srgbClr val="FFFFFF"/>
                </a:solidFill>
                <a:latin typeface="Calibri"/>
                <a:cs typeface="Calibri"/>
              </a:rPr>
              <a:t>resistor </a:t>
            </a:r>
            <a:r>
              <a:rPr sz="2400" spc="-5" dirty="0">
                <a:solidFill>
                  <a:srgbClr val="FFFFFF"/>
                </a:solidFill>
                <a:latin typeface="Calibri"/>
                <a:cs typeface="Calibri"/>
              </a:rPr>
              <a:t>decreases </a:t>
            </a:r>
            <a:r>
              <a:rPr sz="2400" dirty="0">
                <a:solidFill>
                  <a:srgbClr val="FFFFFF"/>
                </a:solidFill>
                <a:latin typeface="Calibri"/>
                <a:cs typeface="Calibri"/>
              </a:rPr>
              <a:t>with </a:t>
            </a:r>
            <a:r>
              <a:rPr sz="2400" spc="-5" dirty="0">
                <a:solidFill>
                  <a:srgbClr val="FFFFFF"/>
                </a:solidFill>
                <a:latin typeface="Calibri"/>
                <a:cs typeface="Calibri"/>
              </a:rPr>
              <a:t>increasing </a:t>
            </a:r>
            <a:r>
              <a:rPr sz="2400" spc="-530" dirty="0">
                <a:solidFill>
                  <a:srgbClr val="FFFFFF"/>
                </a:solidFill>
                <a:latin typeface="Calibri"/>
                <a:cs typeface="Calibri"/>
              </a:rPr>
              <a:t> </a:t>
            </a:r>
            <a:r>
              <a:rPr sz="2400" spc="-5" dirty="0">
                <a:solidFill>
                  <a:srgbClr val="FFFFFF"/>
                </a:solidFill>
                <a:latin typeface="Calibri"/>
                <a:cs typeface="Calibri"/>
              </a:rPr>
              <a:t>incident </a:t>
            </a:r>
            <a:r>
              <a:rPr sz="2400" spc="-10" dirty="0">
                <a:solidFill>
                  <a:srgbClr val="FFFFFF"/>
                </a:solidFill>
                <a:latin typeface="Calibri"/>
                <a:cs typeface="Calibri"/>
              </a:rPr>
              <a:t>light </a:t>
            </a:r>
            <a:r>
              <a:rPr sz="2400" spc="-20" dirty="0">
                <a:solidFill>
                  <a:srgbClr val="FFFFFF"/>
                </a:solidFill>
                <a:latin typeface="Calibri"/>
                <a:cs typeface="Calibri"/>
              </a:rPr>
              <a:t>intensity. </a:t>
            </a:r>
            <a:r>
              <a:rPr sz="2400" dirty="0">
                <a:solidFill>
                  <a:srgbClr val="FFFFFF"/>
                </a:solidFill>
                <a:latin typeface="Calibri"/>
                <a:cs typeface="Calibri"/>
              </a:rPr>
              <a:t>In </a:t>
            </a:r>
            <a:r>
              <a:rPr sz="2400" spc="-5" dirty="0">
                <a:solidFill>
                  <a:srgbClr val="FFFFFF"/>
                </a:solidFill>
                <a:latin typeface="Calibri"/>
                <a:cs typeface="Calibri"/>
              </a:rPr>
              <a:t>other </a:t>
            </a:r>
            <a:r>
              <a:rPr sz="2400" spc="-15" dirty="0">
                <a:solidFill>
                  <a:srgbClr val="FFFFFF"/>
                </a:solidFill>
                <a:latin typeface="Calibri"/>
                <a:cs typeface="Calibri"/>
              </a:rPr>
              <a:t>words, </a:t>
            </a:r>
            <a:r>
              <a:rPr sz="2400" dirty="0">
                <a:solidFill>
                  <a:srgbClr val="FFFFFF"/>
                </a:solidFill>
                <a:latin typeface="Calibri"/>
                <a:cs typeface="Calibri"/>
              </a:rPr>
              <a:t>it </a:t>
            </a:r>
            <a:r>
              <a:rPr sz="2400" spc="-10" dirty="0">
                <a:solidFill>
                  <a:srgbClr val="FFFFFF"/>
                </a:solidFill>
                <a:latin typeface="Calibri"/>
                <a:cs typeface="Calibri"/>
              </a:rPr>
              <a:t>exhibits </a:t>
            </a:r>
            <a:r>
              <a:rPr sz="2400" spc="-5" dirty="0">
                <a:solidFill>
                  <a:srgbClr val="FFFFFF"/>
                </a:solidFill>
                <a:latin typeface="Calibri"/>
                <a:cs typeface="Calibri"/>
              </a:rPr>
              <a:t> </a:t>
            </a:r>
            <a:r>
              <a:rPr sz="2400" spc="-20" dirty="0">
                <a:solidFill>
                  <a:srgbClr val="FFFFFF"/>
                </a:solidFill>
                <a:latin typeface="Calibri"/>
                <a:cs typeface="Calibri"/>
              </a:rPr>
              <a:t>photoconductivity.</a:t>
            </a:r>
            <a:endParaRPr sz="2400">
              <a:latin typeface="Calibri"/>
              <a:cs typeface="Calibri"/>
            </a:endParaRPr>
          </a:p>
        </p:txBody>
      </p:sp>
      <p:pic>
        <p:nvPicPr>
          <p:cNvPr id="2097164" name="object 4"/>
          <p:cNvPicPr>
            <a:picLocks/>
          </p:cNvPicPr>
          <p:nvPr/>
        </p:nvPicPr>
        <p:blipFill>
          <a:blip r:embed="rId2" cstate="print"/>
          <a:stretch>
            <a:fillRect/>
          </a:stretch>
        </p:blipFill>
        <p:spPr>
          <a:xfrm>
            <a:off x="2160111" y="3902897"/>
            <a:ext cx="4076925" cy="281921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object 2"/>
          <p:cNvPicPr>
            <a:picLocks/>
          </p:cNvPicPr>
          <p:nvPr/>
        </p:nvPicPr>
        <p:blipFill>
          <a:blip r:embed="rId2" cstate="print"/>
          <a:stretch>
            <a:fillRect/>
          </a:stretch>
        </p:blipFill>
        <p:spPr>
          <a:xfrm>
            <a:off x="827532" y="1484375"/>
            <a:ext cx="7632192" cy="5017008"/>
          </a:xfrm>
          <a:prstGeom prst="rect">
            <a:avLst/>
          </a:prstGeom>
        </p:spPr>
      </p:pic>
      <p:sp>
        <p:nvSpPr>
          <p:cNvPr id="1048635" name="object 3"/>
          <p:cNvSpPr txBox="1">
            <a:spLocks noGrp="1"/>
          </p:cNvSpPr>
          <p:nvPr>
            <p:ph type="title"/>
          </p:nvPr>
        </p:nvSpPr>
        <p:spPr>
          <a:xfrm>
            <a:off x="1122375" y="481076"/>
            <a:ext cx="6493510" cy="457200"/>
          </a:xfrm>
          <a:prstGeom prst="rect">
            <a:avLst/>
          </a:prstGeom>
        </p:spPr>
        <p:txBody>
          <a:bodyPr vert="horz" wrap="square" lIns="0" tIns="12700" rIns="0" bIns="0" rtlCol="0">
            <a:spAutoFit/>
          </a:bodyPr>
          <a:lstStyle/>
          <a:p>
            <a:pPr marL="12700">
              <a:lnSpc>
                <a:spcPct val="100000"/>
              </a:lnSpc>
              <a:spcBef>
                <a:spcPts val="100"/>
              </a:spcBef>
            </a:pPr>
            <a:r>
              <a:rPr sz="3600" spc="-10" dirty="0"/>
              <a:t>Step</a:t>
            </a:r>
            <a:r>
              <a:rPr sz="3600" spc="-30" dirty="0"/>
              <a:t> </a:t>
            </a:r>
            <a:r>
              <a:rPr sz="3600" dirty="0"/>
              <a:t>1</a:t>
            </a:r>
            <a:r>
              <a:rPr sz="3600" spc="-10" dirty="0"/>
              <a:t> :- </a:t>
            </a:r>
            <a:r>
              <a:rPr sz="3600" dirty="0"/>
              <a:t>When</a:t>
            </a:r>
            <a:r>
              <a:rPr sz="3600" spc="-25" dirty="0"/>
              <a:t> we</a:t>
            </a:r>
            <a:r>
              <a:rPr sz="3600" spc="-10" dirty="0"/>
              <a:t> </a:t>
            </a:r>
            <a:r>
              <a:rPr sz="3600" dirty="0"/>
              <a:t>load</a:t>
            </a:r>
            <a:r>
              <a:rPr sz="3600" spc="-10" dirty="0"/>
              <a:t> </a:t>
            </a:r>
            <a:r>
              <a:rPr sz="3600" dirty="0"/>
              <a:t>the</a:t>
            </a:r>
            <a:r>
              <a:rPr sz="3600" spc="-30" dirty="0"/>
              <a:t> </a:t>
            </a:r>
            <a:r>
              <a:rPr sz="3600" spc="-25" dirty="0"/>
              <a:t>hex</a:t>
            </a:r>
            <a:r>
              <a:rPr sz="3600" spc="-15" dirty="0"/>
              <a:t> </a:t>
            </a:r>
            <a:r>
              <a:rPr sz="3600" spc="-5" dirty="0"/>
              <a:t>file</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323088" y="332231"/>
            <a:ext cx="5617464" cy="2953511"/>
          </a:xfrm>
          <a:prstGeom prst="rect">
            <a:avLst/>
          </a:prstGeom>
        </p:spPr>
      </p:pic>
      <p:sp>
        <p:nvSpPr>
          <p:cNvPr id="1048636" name="object 3"/>
          <p:cNvSpPr txBox="1">
            <a:spLocks noGrp="1"/>
          </p:cNvSpPr>
          <p:nvPr>
            <p:ph type="title"/>
          </p:nvPr>
        </p:nvSpPr>
        <p:spPr>
          <a:xfrm>
            <a:off x="6163817" y="1097991"/>
            <a:ext cx="2578735" cy="267335"/>
          </a:xfrm>
          <a:prstGeom prst="rect">
            <a:avLst/>
          </a:prstGeom>
        </p:spPr>
        <p:txBody>
          <a:bodyPr vert="horz" wrap="square" lIns="0" tIns="13335" rIns="0" bIns="0" rtlCol="0">
            <a:spAutoFit/>
          </a:bodyPr>
          <a:lstStyle/>
          <a:p>
            <a:pPr marL="12700">
              <a:lnSpc>
                <a:spcPct val="100000"/>
              </a:lnSpc>
              <a:spcBef>
                <a:spcPts val="105"/>
              </a:spcBef>
            </a:pPr>
            <a:r>
              <a:rPr sz="2000" dirty="0"/>
              <a:t>LDR</a:t>
            </a:r>
            <a:r>
              <a:rPr sz="2000" spc="-35" dirty="0"/>
              <a:t> </a:t>
            </a:r>
            <a:r>
              <a:rPr sz="2000" dirty="0"/>
              <a:t>is</a:t>
            </a:r>
            <a:r>
              <a:rPr sz="2000" spc="-10" dirty="0"/>
              <a:t> </a:t>
            </a:r>
            <a:r>
              <a:rPr sz="2000" spc="-5" dirty="0"/>
              <a:t>HIGH</a:t>
            </a:r>
            <a:r>
              <a:rPr sz="2000" spc="-25" dirty="0"/>
              <a:t> </a:t>
            </a:r>
            <a:r>
              <a:rPr sz="2000" dirty="0"/>
              <a:t>so</a:t>
            </a:r>
            <a:r>
              <a:rPr sz="2000" spc="-10" dirty="0"/>
              <a:t> </a:t>
            </a:r>
            <a:r>
              <a:rPr sz="2000" spc="-5" dirty="0"/>
              <a:t>LED</a:t>
            </a:r>
            <a:r>
              <a:rPr sz="2000" spc="-35" dirty="0"/>
              <a:t> </a:t>
            </a:r>
            <a:r>
              <a:rPr sz="2000" dirty="0"/>
              <a:t>is</a:t>
            </a:r>
            <a:r>
              <a:rPr sz="2000" spc="-20" dirty="0"/>
              <a:t> </a:t>
            </a:r>
            <a:r>
              <a:rPr sz="2000" dirty="0"/>
              <a:t>ON</a:t>
            </a:r>
            <a:endParaRPr sz="2000"/>
          </a:p>
        </p:txBody>
      </p:sp>
      <p:pic>
        <p:nvPicPr>
          <p:cNvPr id="2097167" name="object 4"/>
          <p:cNvPicPr>
            <a:picLocks/>
          </p:cNvPicPr>
          <p:nvPr/>
        </p:nvPicPr>
        <p:blipFill>
          <a:blip r:embed="rId3" cstate="print"/>
          <a:stretch>
            <a:fillRect/>
          </a:stretch>
        </p:blipFill>
        <p:spPr>
          <a:xfrm>
            <a:off x="3060192" y="3500628"/>
            <a:ext cx="5495544" cy="3118104"/>
          </a:xfrm>
          <a:prstGeom prst="rect">
            <a:avLst/>
          </a:prstGeom>
        </p:spPr>
      </p:pic>
      <p:sp>
        <p:nvSpPr>
          <p:cNvPr id="1048637" name="object 5"/>
          <p:cNvSpPr txBox="1"/>
          <p:nvPr/>
        </p:nvSpPr>
        <p:spPr>
          <a:xfrm>
            <a:off x="186334" y="4454397"/>
            <a:ext cx="2600325" cy="266701"/>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FFFF"/>
                </a:solidFill>
                <a:latin typeface="Calibri"/>
                <a:cs typeface="Calibri"/>
              </a:rPr>
              <a:t>LDR</a:t>
            </a:r>
            <a:r>
              <a:rPr sz="2000" spc="-30" dirty="0">
                <a:solidFill>
                  <a:srgbClr val="FFFFFF"/>
                </a:solidFill>
                <a:latin typeface="Calibri"/>
                <a:cs typeface="Calibri"/>
              </a:rPr>
              <a:t> </a:t>
            </a:r>
            <a:r>
              <a:rPr sz="2000" dirty="0">
                <a:solidFill>
                  <a:srgbClr val="FFFFFF"/>
                </a:solidFill>
                <a:latin typeface="Calibri"/>
                <a:cs typeface="Calibri"/>
              </a:rPr>
              <a:t>is</a:t>
            </a:r>
            <a:r>
              <a:rPr sz="2000" spc="-5" dirty="0">
                <a:solidFill>
                  <a:srgbClr val="FFFFFF"/>
                </a:solidFill>
                <a:latin typeface="Calibri"/>
                <a:cs typeface="Calibri"/>
              </a:rPr>
              <a:t> </a:t>
            </a:r>
            <a:r>
              <a:rPr sz="2000" spc="-25" dirty="0">
                <a:solidFill>
                  <a:srgbClr val="FFFFFF"/>
                </a:solidFill>
                <a:latin typeface="Calibri"/>
                <a:cs typeface="Calibri"/>
              </a:rPr>
              <a:t>LOW</a:t>
            </a:r>
            <a:r>
              <a:rPr sz="2000" spc="-20" dirty="0">
                <a:solidFill>
                  <a:srgbClr val="FFFFFF"/>
                </a:solidFill>
                <a:latin typeface="Calibri"/>
                <a:cs typeface="Calibri"/>
              </a:rPr>
              <a:t> </a:t>
            </a:r>
            <a:r>
              <a:rPr sz="2000" spc="-5" dirty="0">
                <a:solidFill>
                  <a:srgbClr val="FFFFFF"/>
                </a:solidFill>
                <a:latin typeface="Calibri"/>
                <a:cs typeface="Calibri"/>
              </a:rPr>
              <a:t>so</a:t>
            </a:r>
            <a:r>
              <a:rPr sz="2000" spc="-25" dirty="0">
                <a:solidFill>
                  <a:srgbClr val="FFFFFF"/>
                </a:solidFill>
                <a:latin typeface="Calibri"/>
                <a:cs typeface="Calibri"/>
              </a:rPr>
              <a:t> </a:t>
            </a:r>
            <a:r>
              <a:rPr sz="2000" spc="-5" dirty="0">
                <a:solidFill>
                  <a:srgbClr val="FFFFFF"/>
                </a:solidFill>
                <a:latin typeface="Calibri"/>
                <a:cs typeface="Calibri"/>
              </a:rPr>
              <a:t>LED</a:t>
            </a:r>
            <a:r>
              <a:rPr sz="2000" spc="-20" dirty="0">
                <a:solidFill>
                  <a:srgbClr val="FFFFFF"/>
                </a:solidFill>
                <a:latin typeface="Calibri"/>
                <a:cs typeface="Calibri"/>
              </a:rPr>
              <a:t> </a:t>
            </a:r>
            <a:r>
              <a:rPr sz="2000" dirty="0">
                <a:solidFill>
                  <a:srgbClr val="FFFFFF"/>
                </a:solidFill>
                <a:latin typeface="Calibri"/>
                <a:cs typeface="Calibri"/>
              </a:rPr>
              <a:t>is</a:t>
            </a:r>
            <a:r>
              <a:rPr sz="2000" spc="-5" dirty="0">
                <a:solidFill>
                  <a:srgbClr val="FFFFFF"/>
                </a:solidFill>
                <a:latin typeface="Calibri"/>
                <a:cs typeface="Calibri"/>
              </a:rPr>
              <a:t> </a:t>
            </a:r>
            <a:r>
              <a:rPr sz="2000" dirty="0">
                <a:solidFill>
                  <a:srgbClr val="FFFFFF"/>
                </a:solidFill>
                <a:latin typeface="Calibri"/>
                <a:cs typeface="Calibri"/>
              </a:rPr>
              <a:t>OFF</a:t>
            </a:r>
            <a:endParaRPr sz="20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object 2"/>
          <p:cNvPicPr>
            <a:picLocks/>
          </p:cNvPicPr>
          <p:nvPr/>
        </p:nvPicPr>
        <p:blipFill>
          <a:blip r:embed="rId2" cstate="print"/>
          <a:stretch>
            <a:fillRect/>
          </a:stretch>
        </p:blipFill>
        <p:spPr>
          <a:xfrm>
            <a:off x="467868" y="332231"/>
            <a:ext cx="5184648" cy="2758439"/>
          </a:xfrm>
          <a:prstGeom prst="rect">
            <a:avLst/>
          </a:prstGeom>
        </p:spPr>
      </p:pic>
      <p:sp>
        <p:nvSpPr>
          <p:cNvPr id="1048643" name="object 3"/>
          <p:cNvSpPr txBox="1"/>
          <p:nvPr/>
        </p:nvSpPr>
        <p:spPr>
          <a:xfrm>
            <a:off x="6019927" y="1273302"/>
            <a:ext cx="2331720" cy="45720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alibri"/>
                <a:cs typeface="Calibri"/>
              </a:rPr>
              <a:t>Cooler</a:t>
            </a:r>
            <a:r>
              <a:rPr sz="3600" spc="-50" dirty="0">
                <a:solidFill>
                  <a:srgbClr val="FFFFFF"/>
                </a:solidFill>
                <a:latin typeface="Calibri"/>
                <a:cs typeface="Calibri"/>
              </a:rPr>
              <a:t> </a:t>
            </a:r>
            <a:r>
              <a:rPr sz="3600" dirty="0">
                <a:solidFill>
                  <a:srgbClr val="FFFFFF"/>
                </a:solidFill>
                <a:latin typeface="Calibri"/>
                <a:cs typeface="Calibri"/>
              </a:rPr>
              <a:t>is</a:t>
            </a:r>
            <a:r>
              <a:rPr sz="3600" spc="-45" dirty="0">
                <a:solidFill>
                  <a:srgbClr val="FFFFFF"/>
                </a:solidFill>
                <a:latin typeface="Calibri"/>
                <a:cs typeface="Calibri"/>
              </a:rPr>
              <a:t> </a:t>
            </a:r>
            <a:r>
              <a:rPr sz="3600" spc="-5" dirty="0">
                <a:solidFill>
                  <a:srgbClr val="FFFFFF"/>
                </a:solidFill>
                <a:latin typeface="Calibri"/>
                <a:cs typeface="Calibri"/>
              </a:rPr>
              <a:t>ON</a:t>
            </a:r>
            <a:endParaRPr sz="3600">
              <a:latin typeface="Calibri"/>
              <a:cs typeface="Calibri"/>
            </a:endParaRPr>
          </a:p>
        </p:txBody>
      </p:sp>
      <p:pic>
        <p:nvPicPr>
          <p:cNvPr id="2097169" name="object 4"/>
          <p:cNvPicPr>
            <a:picLocks/>
          </p:cNvPicPr>
          <p:nvPr/>
        </p:nvPicPr>
        <p:blipFill>
          <a:blip r:embed="rId3" cstate="print"/>
          <a:stretch>
            <a:fillRect/>
          </a:stretch>
        </p:blipFill>
        <p:spPr>
          <a:xfrm>
            <a:off x="3203448" y="3285744"/>
            <a:ext cx="5329428" cy="3086099"/>
          </a:xfrm>
          <a:prstGeom prst="rect">
            <a:avLst/>
          </a:prstGeom>
        </p:spPr>
      </p:pic>
      <p:sp>
        <p:nvSpPr>
          <p:cNvPr id="1048644" name="object 5"/>
          <p:cNvSpPr txBox="1"/>
          <p:nvPr/>
        </p:nvSpPr>
        <p:spPr>
          <a:xfrm>
            <a:off x="262839" y="4204207"/>
            <a:ext cx="2456180" cy="45720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latin typeface="Calibri"/>
                <a:cs typeface="Calibri"/>
              </a:rPr>
              <a:t>Cooler</a:t>
            </a:r>
            <a:r>
              <a:rPr sz="3600" spc="-50" dirty="0">
                <a:solidFill>
                  <a:srgbClr val="FFFFFF"/>
                </a:solidFill>
                <a:latin typeface="Calibri"/>
                <a:cs typeface="Calibri"/>
              </a:rPr>
              <a:t> </a:t>
            </a:r>
            <a:r>
              <a:rPr sz="3600" dirty="0">
                <a:solidFill>
                  <a:srgbClr val="FFFFFF"/>
                </a:solidFill>
                <a:latin typeface="Calibri"/>
                <a:cs typeface="Calibri"/>
              </a:rPr>
              <a:t>is</a:t>
            </a:r>
            <a:r>
              <a:rPr sz="3600" spc="-45" dirty="0">
                <a:solidFill>
                  <a:srgbClr val="FFFFFF"/>
                </a:solidFill>
                <a:latin typeface="Calibri"/>
                <a:cs typeface="Calibri"/>
              </a:rPr>
              <a:t> </a:t>
            </a:r>
            <a:r>
              <a:rPr sz="3600" spc="-5" dirty="0">
                <a:solidFill>
                  <a:srgbClr val="FFFFFF"/>
                </a:solidFill>
                <a:latin typeface="Calibri"/>
                <a:cs typeface="Calibri"/>
              </a:rPr>
              <a:t>OFF</a:t>
            </a:r>
            <a:endParaRPr sz="36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object 2"/>
          <p:cNvPicPr>
            <a:picLocks/>
          </p:cNvPicPr>
          <p:nvPr/>
        </p:nvPicPr>
        <p:blipFill>
          <a:blip r:embed="rId2" cstate="print"/>
          <a:stretch>
            <a:fillRect/>
          </a:stretch>
        </p:blipFill>
        <p:spPr>
          <a:xfrm>
            <a:off x="0" y="27430"/>
            <a:ext cx="9143999" cy="6830566"/>
          </a:xfrm>
          <a:prstGeom prst="rect">
            <a:avLst/>
          </a:prstGeom>
        </p:spPr>
      </p:pic>
      <p:sp>
        <p:nvSpPr>
          <p:cNvPr id="1048592" name="object 9"/>
          <p:cNvSpPr txBox="1">
            <a:spLocks noGrp="1"/>
          </p:cNvSpPr>
          <p:nvPr>
            <p:ph type="title"/>
          </p:nvPr>
        </p:nvSpPr>
        <p:spPr>
          <a:xfrm>
            <a:off x="3117683" y="1886236"/>
            <a:ext cx="2902117" cy="752129"/>
          </a:xfrm>
          <a:prstGeom prst="rect">
            <a:avLst/>
          </a:prstGeom>
        </p:spPr>
        <p:txBody>
          <a:bodyPr vert="horz" wrap="square" lIns="0" tIns="13335" rIns="0" bIns="0" rtlCol="0">
            <a:spAutoFit/>
          </a:bodyPr>
          <a:lstStyle/>
          <a:p>
            <a:pPr marL="12700" algn="ctr">
              <a:lnSpc>
                <a:spcPct val="100000"/>
              </a:lnSpc>
              <a:spcBef>
                <a:spcPts val="105"/>
              </a:spcBef>
            </a:pPr>
            <a:r>
              <a:rPr sz="4800" b="1" u="heavy" spc="-5" dirty="0">
                <a:uFill>
                  <a:solidFill>
                    <a:srgbClr val="FFFFFF"/>
                  </a:solidFill>
                </a:uFill>
                <a:latin typeface="Calibri"/>
                <a:cs typeface="Calibri"/>
              </a:rPr>
              <a:t>P</a:t>
            </a:r>
            <a:r>
              <a:rPr sz="4800" b="1" u="heavy" spc="-50" dirty="0">
                <a:uFill>
                  <a:solidFill>
                    <a:srgbClr val="FFFFFF"/>
                  </a:solidFill>
                </a:uFill>
                <a:latin typeface="Calibri"/>
                <a:cs typeface="Calibri"/>
              </a:rPr>
              <a:t>RO</a:t>
            </a:r>
            <a:r>
              <a:rPr sz="4800" b="1" u="heavy" spc="-5" dirty="0">
                <a:uFill>
                  <a:solidFill>
                    <a:srgbClr val="FFFFFF"/>
                  </a:solidFill>
                </a:uFill>
                <a:latin typeface="Calibri"/>
                <a:cs typeface="Calibri"/>
              </a:rPr>
              <a:t>J</a:t>
            </a:r>
            <a:r>
              <a:rPr sz="4800" b="1" u="heavy" spc="-55" dirty="0">
                <a:uFill>
                  <a:solidFill>
                    <a:srgbClr val="FFFFFF"/>
                  </a:solidFill>
                </a:uFill>
                <a:latin typeface="Calibri"/>
                <a:cs typeface="Calibri"/>
              </a:rPr>
              <a:t>E</a:t>
            </a:r>
            <a:r>
              <a:rPr sz="4800" b="1" u="heavy" spc="15" dirty="0">
                <a:uFill>
                  <a:solidFill>
                    <a:srgbClr val="FFFFFF"/>
                  </a:solidFill>
                </a:uFill>
                <a:latin typeface="Calibri"/>
                <a:cs typeface="Calibri"/>
              </a:rPr>
              <a:t>C</a:t>
            </a:r>
            <a:r>
              <a:rPr sz="4800" b="1" u="heavy" dirty="0">
                <a:uFill>
                  <a:solidFill>
                    <a:srgbClr val="FFFFFF"/>
                  </a:solidFill>
                </a:uFill>
                <a:latin typeface="Calibri"/>
                <a:cs typeface="Calibri"/>
              </a:rPr>
              <a:t>T</a:t>
            </a:r>
            <a:endParaRPr sz="4800" dirty="0">
              <a:latin typeface="Calibri"/>
              <a:cs typeface="Calibri"/>
            </a:endParaRPr>
          </a:p>
        </p:txBody>
      </p:sp>
      <p:sp>
        <p:nvSpPr>
          <p:cNvPr id="1048672" name="TextBox 1048671"/>
          <p:cNvSpPr txBox="1"/>
          <p:nvPr/>
        </p:nvSpPr>
        <p:spPr>
          <a:xfrm>
            <a:off x="604820" y="3212330"/>
            <a:ext cx="7145895" cy="1310641"/>
          </a:xfrm>
          <a:prstGeom prst="rect">
            <a:avLst/>
          </a:prstGeom>
        </p:spPr>
        <p:txBody>
          <a:bodyPr wrap="square" rtlCol="0">
            <a:spAutoFit/>
          </a:bodyPr>
          <a:lstStyle/>
          <a:p>
            <a:pPr algn="ctr"/>
            <a:r>
              <a:rPr lang="en-US" sz="4800">
                <a:solidFill>
                  <a:srgbClr val="FFFFFF"/>
                </a:solidFill>
              </a:rPr>
              <a:t>IOT BASED HOME AUTOMATION</a:t>
            </a:r>
          </a:p>
        </p:txBody>
      </p:sp>
    </p:spTree>
    <p:extLst>
      <p:ext uri="{BB962C8B-B14F-4D97-AF65-F5344CB8AC3E}">
        <p14:creationId xmlns:p14="http://schemas.microsoft.com/office/powerpoint/2010/main" val="49333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object 2"/>
          <p:cNvPicPr>
            <a:picLocks/>
          </p:cNvPicPr>
          <p:nvPr/>
        </p:nvPicPr>
        <p:blipFill>
          <a:blip r:embed="rId2" cstate="print"/>
          <a:stretch>
            <a:fillRect/>
          </a:stretch>
        </p:blipFill>
        <p:spPr>
          <a:xfrm>
            <a:off x="396240" y="237743"/>
            <a:ext cx="5544312" cy="2880359"/>
          </a:xfrm>
          <a:prstGeom prst="rect">
            <a:avLst/>
          </a:prstGeom>
        </p:spPr>
      </p:pic>
      <p:sp>
        <p:nvSpPr>
          <p:cNvPr id="1048645" name="object 3"/>
          <p:cNvSpPr txBox="1">
            <a:spLocks noGrp="1"/>
          </p:cNvSpPr>
          <p:nvPr>
            <p:ph type="ctrTitle"/>
          </p:nvPr>
        </p:nvSpPr>
        <p:spPr>
          <a:xfrm>
            <a:off x="677290" y="1359484"/>
            <a:ext cx="7789418" cy="457200"/>
          </a:xfrm>
          <a:prstGeom prst="rect">
            <a:avLst/>
          </a:prstGeom>
        </p:spPr>
        <p:txBody>
          <a:bodyPr vert="horz" wrap="square" lIns="0" tIns="12700" rIns="0" bIns="0" rtlCol="0">
            <a:spAutoFit/>
          </a:bodyPr>
          <a:lstStyle/>
          <a:p>
            <a:pPr marL="5426710">
              <a:lnSpc>
                <a:spcPct val="100000"/>
              </a:lnSpc>
              <a:spcBef>
                <a:spcPts val="100"/>
              </a:spcBef>
            </a:pPr>
            <a:r>
              <a:rPr spc="-15" dirty="0"/>
              <a:t>Heater</a:t>
            </a:r>
            <a:r>
              <a:rPr spc="-70" dirty="0"/>
              <a:t> </a:t>
            </a:r>
            <a:r>
              <a:rPr dirty="0"/>
              <a:t>is</a:t>
            </a:r>
            <a:r>
              <a:rPr spc="-45" dirty="0"/>
              <a:t> </a:t>
            </a:r>
            <a:r>
              <a:rPr spc="-5" dirty="0"/>
              <a:t>ON</a:t>
            </a:r>
          </a:p>
        </p:txBody>
      </p:sp>
      <p:pic>
        <p:nvPicPr>
          <p:cNvPr id="2097171" name="object 4"/>
          <p:cNvPicPr>
            <a:picLocks/>
          </p:cNvPicPr>
          <p:nvPr/>
        </p:nvPicPr>
        <p:blipFill>
          <a:blip r:embed="rId3" cstate="print"/>
          <a:stretch>
            <a:fillRect/>
          </a:stretch>
        </p:blipFill>
        <p:spPr>
          <a:xfrm>
            <a:off x="3023616" y="3429000"/>
            <a:ext cx="5832348" cy="3072384"/>
          </a:xfrm>
          <a:prstGeom prst="rect">
            <a:avLst/>
          </a:prstGeom>
        </p:spPr>
      </p:pic>
      <p:sp>
        <p:nvSpPr>
          <p:cNvPr id="1048646" name="object 5"/>
          <p:cNvSpPr txBox="1"/>
          <p:nvPr/>
        </p:nvSpPr>
        <p:spPr>
          <a:xfrm>
            <a:off x="186334" y="4082033"/>
            <a:ext cx="2499360" cy="457200"/>
          </a:xfrm>
          <a:prstGeom prst="rect">
            <a:avLst/>
          </a:prstGeom>
        </p:spPr>
        <p:txBody>
          <a:bodyPr vert="horz" wrap="square" lIns="0" tIns="12700" rIns="0" bIns="0" rtlCol="0">
            <a:spAutoFit/>
          </a:bodyPr>
          <a:lstStyle/>
          <a:p>
            <a:pPr marL="12700">
              <a:lnSpc>
                <a:spcPct val="100000"/>
              </a:lnSpc>
              <a:spcBef>
                <a:spcPts val="100"/>
              </a:spcBef>
            </a:pPr>
            <a:r>
              <a:rPr sz="3600" spc="-20" dirty="0">
                <a:solidFill>
                  <a:srgbClr val="FFFFFF"/>
                </a:solidFill>
                <a:latin typeface="Calibri"/>
                <a:cs typeface="Calibri"/>
              </a:rPr>
              <a:t>Heater</a:t>
            </a:r>
            <a:r>
              <a:rPr sz="3600" spc="-55" dirty="0">
                <a:solidFill>
                  <a:srgbClr val="FFFFFF"/>
                </a:solidFill>
                <a:latin typeface="Calibri"/>
                <a:cs typeface="Calibri"/>
              </a:rPr>
              <a:t> </a:t>
            </a:r>
            <a:r>
              <a:rPr sz="3600" dirty="0">
                <a:solidFill>
                  <a:srgbClr val="FFFFFF"/>
                </a:solidFill>
                <a:latin typeface="Calibri"/>
                <a:cs typeface="Calibri"/>
              </a:rPr>
              <a:t>is</a:t>
            </a:r>
            <a:r>
              <a:rPr sz="3600" spc="-35" dirty="0">
                <a:solidFill>
                  <a:srgbClr val="FFFFFF"/>
                </a:solidFill>
                <a:latin typeface="Calibri"/>
                <a:cs typeface="Calibri"/>
              </a:rPr>
              <a:t> </a:t>
            </a:r>
            <a:r>
              <a:rPr sz="3600" spc="-5" dirty="0">
                <a:solidFill>
                  <a:srgbClr val="FFFFFF"/>
                </a:solidFill>
                <a:latin typeface="Calibri"/>
                <a:cs typeface="Calibri"/>
              </a:rPr>
              <a:t>OFF</a:t>
            </a:r>
            <a:endParaRPr sz="36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6" name="object 2"/>
          <p:cNvPicPr>
            <a:picLocks/>
          </p:cNvPicPr>
          <p:nvPr/>
        </p:nvPicPr>
        <p:blipFill>
          <a:blip r:embed="rId2" cstate="print"/>
          <a:stretch>
            <a:fillRect/>
          </a:stretch>
        </p:blipFill>
        <p:spPr>
          <a:xfrm>
            <a:off x="539495" y="260604"/>
            <a:ext cx="5143500" cy="6048756"/>
          </a:xfrm>
          <a:prstGeom prst="rect">
            <a:avLst/>
          </a:prstGeom>
        </p:spPr>
      </p:pic>
      <p:sp>
        <p:nvSpPr>
          <p:cNvPr id="1048651" name="object 3"/>
          <p:cNvSpPr txBox="1">
            <a:spLocks noGrp="1"/>
          </p:cNvSpPr>
          <p:nvPr>
            <p:ph type="title"/>
          </p:nvPr>
        </p:nvSpPr>
        <p:spPr>
          <a:xfrm>
            <a:off x="5947664" y="702640"/>
            <a:ext cx="2874645" cy="723265"/>
          </a:xfrm>
          <a:prstGeom prst="rect">
            <a:avLst/>
          </a:prstGeom>
        </p:spPr>
        <p:txBody>
          <a:bodyPr vert="horz" wrap="square" lIns="0" tIns="12065" rIns="0" bIns="0" rtlCol="0">
            <a:spAutoFit/>
          </a:bodyPr>
          <a:lstStyle/>
          <a:p>
            <a:pPr marL="12700" marR="5080">
              <a:lnSpc>
                <a:spcPct val="100000"/>
              </a:lnSpc>
              <a:spcBef>
                <a:spcPts val="95"/>
              </a:spcBef>
            </a:pPr>
            <a:r>
              <a:rPr sz="2800" spc="-10" dirty="0"/>
              <a:t>Notification</a:t>
            </a:r>
            <a:r>
              <a:rPr sz="2800" spc="5" dirty="0"/>
              <a:t> </a:t>
            </a:r>
            <a:r>
              <a:rPr sz="2800" spc="-10" dirty="0"/>
              <a:t>of </a:t>
            </a:r>
            <a:r>
              <a:rPr sz="2800" spc="-5" dirty="0"/>
              <a:t> </a:t>
            </a:r>
            <a:r>
              <a:rPr sz="2800" spc="-15" dirty="0"/>
              <a:t>heater</a:t>
            </a:r>
            <a:r>
              <a:rPr sz="2800" spc="-60" dirty="0"/>
              <a:t> </a:t>
            </a:r>
            <a:r>
              <a:rPr sz="2800" spc="-20" dirty="0"/>
              <a:t>temperature</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7" name="object 2"/>
          <p:cNvPicPr>
            <a:picLocks/>
          </p:cNvPicPr>
          <p:nvPr/>
        </p:nvPicPr>
        <p:blipFill>
          <a:blip r:embed="rId2" cstate="print"/>
          <a:stretch>
            <a:fillRect/>
          </a:stretch>
        </p:blipFill>
        <p:spPr>
          <a:xfrm>
            <a:off x="467868" y="620268"/>
            <a:ext cx="5143500" cy="5689092"/>
          </a:xfrm>
          <a:prstGeom prst="rect">
            <a:avLst/>
          </a:prstGeom>
        </p:spPr>
      </p:pic>
      <p:sp>
        <p:nvSpPr>
          <p:cNvPr id="1048652" name="object 3"/>
          <p:cNvSpPr txBox="1">
            <a:spLocks noGrp="1"/>
          </p:cNvSpPr>
          <p:nvPr>
            <p:ph type="title"/>
          </p:nvPr>
        </p:nvSpPr>
        <p:spPr>
          <a:xfrm>
            <a:off x="5875782" y="772159"/>
            <a:ext cx="2482215" cy="1981836"/>
          </a:xfrm>
          <a:prstGeom prst="rect">
            <a:avLst/>
          </a:prstGeom>
        </p:spPr>
        <p:txBody>
          <a:bodyPr vert="horz" wrap="square" lIns="0" tIns="13335" rIns="0" bIns="0" rtlCol="0">
            <a:spAutoFit/>
          </a:bodyPr>
          <a:lstStyle/>
          <a:p>
            <a:pPr marL="12700" marR="5080">
              <a:lnSpc>
                <a:spcPct val="100000"/>
              </a:lnSpc>
              <a:spcBef>
                <a:spcPts val="105"/>
              </a:spcBef>
            </a:pPr>
            <a:r>
              <a:rPr spc="-15" dirty="0"/>
              <a:t>Heater</a:t>
            </a:r>
            <a:r>
              <a:rPr spc="-10" dirty="0"/>
              <a:t> </a:t>
            </a:r>
            <a:r>
              <a:rPr spc="-5" dirty="0"/>
              <a:t>will </a:t>
            </a:r>
            <a:r>
              <a:rPr dirty="0"/>
              <a:t> </a:t>
            </a:r>
            <a:r>
              <a:rPr spc="-10" dirty="0"/>
              <a:t>automatically </a:t>
            </a:r>
            <a:r>
              <a:rPr spc="-5" dirty="0"/>
              <a:t> turn</a:t>
            </a:r>
            <a:r>
              <a:rPr spc="-25" dirty="0"/>
              <a:t> </a:t>
            </a:r>
            <a:r>
              <a:rPr dirty="0"/>
              <a:t>OFF</a:t>
            </a:r>
            <a:r>
              <a:rPr spc="-30" dirty="0"/>
              <a:t> </a:t>
            </a:r>
            <a:r>
              <a:rPr dirty="0"/>
              <a:t>when </a:t>
            </a:r>
            <a:r>
              <a:rPr spc="-710" dirty="0"/>
              <a:t> </a:t>
            </a:r>
            <a:r>
              <a:rPr spc="-15" dirty="0"/>
              <a:t>temperature </a:t>
            </a:r>
            <a:r>
              <a:rPr spc="-10" dirty="0"/>
              <a:t> </a:t>
            </a:r>
            <a:r>
              <a:rPr spc="-5" dirty="0"/>
              <a:t>rises</a:t>
            </a:r>
            <a:r>
              <a:rPr spc="-25" dirty="0"/>
              <a:t> </a:t>
            </a:r>
            <a:r>
              <a:rPr spc="-10" dirty="0"/>
              <a:t>above</a:t>
            </a:r>
            <a:r>
              <a:rPr spc="-25" dirty="0"/>
              <a:t> </a:t>
            </a:r>
            <a:r>
              <a:rPr dirty="0"/>
              <a:t>35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txBox="1">
            <a:spLocks noGrp="1"/>
          </p:cNvSpPr>
          <p:nvPr>
            <p:ph type="title"/>
          </p:nvPr>
        </p:nvSpPr>
        <p:spPr>
          <a:xfrm>
            <a:off x="3042666" y="461899"/>
            <a:ext cx="3061970" cy="572135"/>
          </a:xfrm>
          <a:prstGeom prst="rect">
            <a:avLst/>
          </a:prstGeom>
        </p:spPr>
        <p:txBody>
          <a:bodyPr vert="horz" wrap="square" lIns="0" tIns="13335" rIns="0" bIns="0" rtlCol="0">
            <a:spAutoFit/>
          </a:bodyPr>
          <a:lstStyle/>
          <a:p>
            <a:pPr marL="12700">
              <a:lnSpc>
                <a:spcPct val="100000"/>
              </a:lnSpc>
              <a:spcBef>
                <a:spcPts val="105"/>
              </a:spcBef>
            </a:pPr>
            <a:r>
              <a:rPr sz="4400" u="heavy" spc="-15" dirty="0">
                <a:uFill>
                  <a:solidFill>
                    <a:srgbClr val="FFFFFF"/>
                  </a:solidFill>
                </a:uFill>
              </a:rPr>
              <a:t>CONCLUSION</a:t>
            </a:r>
            <a:endParaRPr sz="4400"/>
          </a:p>
        </p:txBody>
      </p:sp>
      <p:sp>
        <p:nvSpPr>
          <p:cNvPr id="1048657" name="object 3"/>
          <p:cNvSpPr txBox="1"/>
          <p:nvPr/>
        </p:nvSpPr>
        <p:spPr>
          <a:xfrm>
            <a:off x="330200" y="1279398"/>
            <a:ext cx="8407400" cy="3187700"/>
          </a:xfrm>
          <a:prstGeom prst="rect">
            <a:avLst/>
          </a:prstGeom>
        </p:spPr>
        <p:txBody>
          <a:bodyPr vert="horz" wrap="square" lIns="0" tIns="12065" rIns="0" bIns="0" rtlCol="0">
            <a:spAutoFit/>
          </a:bodyPr>
          <a:lstStyle/>
          <a:p>
            <a:pPr marL="355600" marR="164465" indent="-343535">
              <a:lnSpc>
                <a:spcPct val="100000"/>
              </a:lnSpc>
              <a:spcBef>
                <a:spcPts val="95"/>
              </a:spcBef>
              <a:buFont typeface="Wingdings"/>
              <a:buChar char=""/>
              <a:tabLst>
                <a:tab pos="355600" algn="l"/>
                <a:tab pos="356235" algn="l"/>
                <a:tab pos="6513195" algn="l"/>
              </a:tabLst>
            </a:pPr>
            <a:r>
              <a:rPr sz="2800" spc="-5" dirty="0">
                <a:solidFill>
                  <a:srgbClr val="FFFFFF"/>
                </a:solidFill>
                <a:latin typeface="Calibri"/>
                <a:cs typeface="Calibri"/>
              </a:rPr>
              <a:t>Using</a:t>
            </a:r>
            <a:r>
              <a:rPr sz="2800" spc="15" dirty="0">
                <a:solidFill>
                  <a:srgbClr val="FFFFFF"/>
                </a:solidFill>
                <a:latin typeface="Calibri"/>
                <a:cs typeface="Calibri"/>
              </a:rPr>
              <a:t> </a:t>
            </a:r>
            <a:r>
              <a:rPr sz="2800" spc="-50" dirty="0">
                <a:solidFill>
                  <a:srgbClr val="FFFFFF"/>
                </a:solidFill>
                <a:latin typeface="Calibri"/>
                <a:cs typeface="Calibri"/>
              </a:rPr>
              <a:t>BLYNK</a:t>
            </a:r>
            <a:r>
              <a:rPr sz="2800" spc="15" dirty="0">
                <a:solidFill>
                  <a:srgbClr val="FFFFFF"/>
                </a:solidFill>
                <a:latin typeface="Calibri"/>
                <a:cs typeface="Calibri"/>
              </a:rPr>
              <a:t> </a:t>
            </a:r>
            <a:r>
              <a:rPr sz="2800" spc="-5" dirty="0">
                <a:solidFill>
                  <a:srgbClr val="FFFFFF"/>
                </a:solidFill>
                <a:latin typeface="Calibri"/>
                <a:cs typeface="Calibri"/>
              </a:rPr>
              <a:t>lot</a:t>
            </a:r>
            <a:r>
              <a:rPr sz="2800" spc="10" dirty="0">
                <a:solidFill>
                  <a:srgbClr val="FFFFFF"/>
                </a:solidFill>
                <a:latin typeface="Calibri"/>
                <a:cs typeface="Calibri"/>
              </a:rPr>
              <a:t> </a:t>
            </a:r>
            <a:r>
              <a:rPr sz="2800" spc="-10" dirty="0">
                <a:solidFill>
                  <a:srgbClr val="FFFFFF"/>
                </a:solidFill>
                <a:latin typeface="Calibri"/>
                <a:cs typeface="Calibri"/>
              </a:rPr>
              <a:t>application</a:t>
            </a:r>
            <a:r>
              <a:rPr sz="2800" spc="25" dirty="0">
                <a:solidFill>
                  <a:srgbClr val="FFFFFF"/>
                </a:solidFill>
                <a:latin typeface="Calibri"/>
                <a:cs typeface="Calibri"/>
              </a:rPr>
              <a:t> </a:t>
            </a:r>
            <a:r>
              <a:rPr sz="2800" spc="-5" dirty="0">
                <a:solidFill>
                  <a:srgbClr val="FFFFFF"/>
                </a:solidFill>
                <a:latin typeface="Calibri"/>
                <a:cs typeface="Calibri"/>
              </a:rPr>
              <a:t>and</a:t>
            </a:r>
            <a:r>
              <a:rPr sz="2800" spc="30" dirty="0">
                <a:solidFill>
                  <a:srgbClr val="FFFFFF"/>
                </a:solidFill>
                <a:latin typeface="Calibri"/>
                <a:cs typeface="Calibri"/>
              </a:rPr>
              <a:t> </a:t>
            </a:r>
            <a:r>
              <a:rPr sz="2800" spc="-5" dirty="0">
                <a:solidFill>
                  <a:srgbClr val="FFFFFF"/>
                </a:solidFill>
                <a:latin typeface="Calibri"/>
                <a:cs typeface="Calibri"/>
              </a:rPr>
              <a:t>Picsimlab	</a:t>
            </a:r>
            <a:r>
              <a:rPr sz="2800" spc="-40" dirty="0">
                <a:solidFill>
                  <a:srgbClr val="FFFFFF"/>
                </a:solidFill>
                <a:latin typeface="Calibri"/>
                <a:cs typeface="Calibri"/>
              </a:rPr>
              <a:t>simulator, </a:t>
            </a:r>
            <a:r>
              <a:rPr sz="2800" spc="-35" dirty="0">
                <a:solidFill>
                  <a:srgbClr val="FFFFFF"/>
                </a:solidFill>
                <a:latin typeface="Calibri"/>
                <a:cs typeface="Calibri"/>
              </a:rPr>
              <a:t> </a:t>
            </a:r>
            <a:r>
              <a:rPr sz="2800" spc="-15" dirty="0">
                <a:solidFill>
                  <a:srgbClr val="FFFFFF"/>
                </a:solidFill>
                <a:latin typeface="Calibri"/>
                <a:cs typeface="Calibri"/>
              </a:rPr>
              <a:t>simulated</a:t>
            </a:r>
            <a:r>
              <a:rPr sz="2800" spc="20" dirty="0">
                <a:solidFill>
                  <a:srgbClr val="FFFFFF"/>
                </a:solidFill>
                <a:latin typeface="Calibri"/>
                <a:cs typeface="Calibri"/>
              </a:rPr>
              <a:t> </a:t>
            </a:r>
            <a:r>
              <a:rPr sz="2800" spc="-10" dirty="0">
                <a:solidFill>
                  <a:srgbClr val="FFFFFF"/>
                </a:solidFill>
                <a:latin typeface="Calibri"/>
                <a:cs typeface="Calibri"/>
              </a:rPr>
              <a:t>home</a:t>
            </a:r>
            <a:r>
              <a:rPr sz="2800" spc="10" dirty="0">
                <a:solidFill>
                  <a:srgbClr val="FFFFFF"/>
                </a:solidFill>
                <a:latin typeface="Calibri"/>
                <a:cs typeface="Calibri"/>
              </a:rPr>
              <a:t> </a:t>
            </a:r>
            <a:r>
              <a:rPr sz="2800" spc="-10" dirty="0">
                <a:solidFill>
                  <a:srgbClr val="FFFFFF"/>
                </a:solidFill>
                <a:latin typeface="Calibri"/>
                <a:cs typeface="Calibri"/>
              </a:rPr>
              <a:t>automation,</a:t>
            </a:r>
            <a:r>
              <a:rPr sz="2800" spc="15" dirty="0">
                <a:solidFill>
                  <a:srgbClr val="FFFFFF"/>
                </a:solidFill>
                <a:latin typeface="Calibri"/>
                <a:cs typeface="Calibri"/>
              </a:rPr>
              <a:t> </a:t>
            </a:r>
            <a:r>
              <a:rPr sz="2800" spc="-15" dirty="0">
                <a:solidFill>
                  <a:srgbClr val="FFFFFF"/>
                </a:solidFill>
                <a:latin typeface="Calibri"/>
                <a:cs typeface="Calibri"/>
              </a:rPr>
              <a:t>where</a:t>
            </a:r>
            <a:r>
              <a:rPr sz="2800" dirty="0">
                <a:solidFill>
                  <a:srgbClr val="FFFFFF"/>
                </a:solidFill>
                <a:latin typeface="Calibri"/>
                <a:cs typeface="Calibri"/>
              </a:rPr>
              <a:t> </a:t>
            </a:r>
            <a:r>
              <a:rPr sz="2800" spc="-25" dirty="0">
                <a:solidFill>
                  <a:srgbClr val="FFFFFF"/>
                </a:solidFill>
                <a:latin typeface="Calibri"/>
                <a:cs typeface="Calibri"/>
              </a:rPr>
              <a:t>LED,</a:t>
            </a:r>
            <a:r>
              <a:rPr sz="2800" spc="15" dirty="0">
                <a:solidFill>
                  <a:srgbClr val="FFFFFF"/>
                </a:solidFill>
                <a:latin typeface="Calibri"/>
                <a:cs typeface="Calibri"/>
              </a:rPr>
              <a:t> </a:t>
            </a:r>
            <a:r>
              <a:rPr sz="2800" spc="-20" dirty="0">
                <a:solidFill>
                  <a:srgbClr val="FFFFFF"/>
                </a:solidFill>
                <a:latin typeface="Calibri"/>
                <a:cs typeface="Calibri"/>
              </a:rPr>
              <a:t>temperature</a:t>
            </a:r>
            <a:r>
              <a:rPr lang="en-US" sz="2800" spc="-20" dirty="0">
                <a:solidFill>
                  <a:srgbClr val="FFFFFF"/>
                </a:solidFill>
                <a:latin typeface="Calibri"/>
                <a:cs typeface="Calibri"/>
              </a:rPr>
              <a:t> system </a:t>
            </a:r>
            <a:r>
              <a:rPr sz="2800" spc="-10" dirty="0">
                <a:solidFill>
                  <a:srgbClr val="FFFFFF"/>
                </a:solidFill>
                <a:latin typeface="Calibri"/>
                <a:cs typeface="Calibri"/>
              </a:rPr>
              <a:t>resembles</a:t>
            </a:r>
            <a:r>
              <a:rPr sz="2800" spc="25" dirty="0">
                <a:solidFill>
                  <a:srgbClr val="FFFFFF"/>
                </a:solidFill>
                <a:latin typeface="Calibri"/>
                <a:cs typeface="Calibri"/>
              </a:rPr>
              <a:t> </a:t>
            </a:r>
            <a:r>
              <a:rPr sz="2800" spc="-10" dirty="0">
                <a:solidFill>
                  <a:srgbClr val="FFFFFF"/>
                </a:solidFill>
                <a:latin typeface="Calibri"/>
                <a:cs typeface="Calibri"/>
              </a:rPr>
              <a:t>Light,</a:t>
            </a:r>
            <a:r>
              <a:rPr sz="2800" spc="10" dirty="0">
                <a:solidFill>
                  <a:srgbClr val="FFFFFF"/>
                </a:solidFill>
                <a:latin typeface="Calibri"/>
                <a:cs typeface="Calibri"/>
              </a:rPr>
              <a:t> </a:t>
            </a:r>
            <a:r>
              <a:rPr sz="2800" spc="-50" dirty="0">
                <a:solidFill>
                  <a:srgbClr val="FFFFFF"/>
                </a:solidFill>
                <a:latin typeface="Calibri"/>
                <a:cs typeface="Calibri"/>
              </a:rPr>
              <a:t>Heater,</a:t>
            </a:r>
            <a:r>
              <a:rPr sz="2800" spc="-10" dirty="0">
                <a:solidFill>
                  <a:srgbClr val="FFFFFF"/>
                </a:solidFill>
                <a:latin typeface="Calibri"/>
                <a:cs typeface="Calibri"/>
              </a:rPr>
              <a:t> </a:t>
            </a:r>
            <a:r>
              <a:rPr lang="en-US" sz="2800" spc="-10" dirty="0">
                <a:solidFill>
                  <a:srgbClr val="FFFFFF"/>
                </a:solidFill>
                <a:latin typeface="Calibri"/>
                <a:cs typeface="Calibri"/>
              </a:rPr>
              <a:t>and </a:t>
            </a:r>
            <a:r>
              <a:rPr sz="2800" spc="-10" dirty="0">
                <a:solidFill>
                  <a:srgbClr val="FFFFFF"/>
                </a:solidFill>
                <a:latin typeface="Calibri"/>
                <a:cs typeface="Calibri"/>
              </a:rPr>
              <a:t>Cooler </a:t>
            </a:r>
            <a:r>
              <a:rPr sz="2800" spc="-5" dirty="0">
                <a:solidFill>
                  <a:srgbClr val="FFFFFF"/>
                </a:solidFill>
                <a:latin typeface="Calibri"/>
                <a:cs typeface="Calibri"/>
              </a:rPr>
              <a:t>in</a:t>
            </a:r>
            <a:r>
              <a:rPr sz="2800" dirty="0">
                <a:solidFill>
                  <a:srgbClr val="FFFFFF"/>
                </a:solidFill>
                <a:latin typeface="Calibri"/>
                <a:cs typeface="Calibri"/>
              </a:rPr>
              <a:t> </a:t>
            </a:r>
            <a:r>
              <a:rPr sz="2800" spc="-15" dirty="0">
                <a:solidFill>
                  <a:srgbClr val="FFFFFF"/>
                </a:solidFill>
                <a:latin typeface="Calibri"/>
                <a:cs typeface="Calibri"/>
              </a:rPr>
              <a:t>real</a:t>
            </a:r>
            <a:r>
              <a:rPr sz="2800" dirty="0">
                <a:solidFill>
                  <a:srgbClr val="FFFFFF"/>
                </a:solidFill>
                <a:latin typeface="Calibri"/>
                <a:cs typeface="Calibri"/>
              </a:rPr>
              <a:t> </a:t>
            </a:r>
            <a:r>
              <a:rPr sz="2800" spc="-5" dirty="0">
                <a:solidFill>
                  <a:srgbClr val="FFFFFF"/>
                </a:solidFill>
                <a:latin typeface="Calibri"/>
                <a:cs typeface="Calibri"/>
              </a:rPr>
              <a:t>time.</a:t>
            </a:r>
            <a:endParaRPr sz="2800">
              <a:latin typeface="Calibri"/>
              <a:cs typeface="Calibri"/>
            </a:endParaRPr>
          </a:p>
          <a:p>
            <a:pPr>
              <a:lnSpc>
                <a:spcPct val="100000"/>
              </a:lnSpc>
              <a:spcBef>
                <a:spcPts val="5"/>
              </a:spcBef>
              <a:buClr>
                <a:srgbClr val="FFFFFF"/>
              </a:buClr>
              <a:buFont typeface="Wingdings"/>
              <a:buChar char=""/>
            </a:pPr>
            <a:endParaRPr sz="2750">
              <a:latin typeface="Calibri"/>
              <a:cs typeface="Calibri"/>
            </a:endParaRPr>
          </a:p>
          <a:p>
            <a:pPr marL="355600" marR="5080" indent="-343535">
              <a:lnSpc>
                <a:spcPct val="100000"/>
              </a:lnSpc>
              <a:buFont typeface="Wingdings"/>
              <a:buChar char=""/>
              <a:tabLst>
                <a:tab pos="355600" algn="l"/>
                <a:tab pos="356235" algn="l"/>
                <a:tab pos="4463415" algn="l"/>
                <a:tab pos="5019675" algn="l"/>
              </a:tabLst>
            </a:pPr>
            <a:r>
              <a:rPr sz="2800" spc="-15" dirty="0">
                <a:solidFill>
                  <a:srgbClr val="FFFFFF"/>
                </a:solidFill>
                <a:latin typeface="Calibri"/>
                <a:cs typeface="Calibri"/>
              </a:rPr>
              <a:t>CLCD</a:t>
            </a:r>
            <a:r>
              <a:rPr sz="2800" spc="-5" dirty="0">
                <a:solidFill>
                  <a:srgbClr val="FFFFFF"/>
                </a:solidFill>
                <a:latin typeface="Calibri"/>
                <a:cs typeface="Calibri"/>
              </a:rPr>
              <a:t> acts</a:t>
            </a:r>
            <a:r>
              <a:rPr sz="2800" spc="15" dirty="0">
                <a:solidFill>
                  <a:srgbClr val="FFFFFF"/>
                </a:solidFill>
                <a:latin typeface="Calibri"/>
                <a:cs typeface="Calibri"/>
              </a:rPr>
              <a:t> </a:t>
            </a:r>
            <a:r>
              <a:rPr sz="2800" spc="-30" dirty="0">
                <a:solidFill>
                  <a:srgbClr val="FFFFFF"/>
                </a:solidFill>
                <a:latin typeface="Calibri"/>
                <a:cs typeface="Calibri"/>
              </a:rPr>
              <a:t>like</a:t>
            </a:r>
            <a:r>
              <a:rPr sz="2800" dirty="0">
                <a:solidFill>
                  <a:srgbClr val="FFFFFF"/>
                </a:solidFill>
                <a:latin typeface="Calibri"/>
                <a:cs typeface="Calibri"/>
              </a:rPr>
              <a:t> </a:t>
            </a:r>
            <a:r>
              <a:rPr sz="2800" spc="-5" dirty="0">
                <a:solidFill>
                  <a:srgbClr val="FFFFFF"/>
                </a:solidFill>
                <a:latin typeface="Calibri"/>
                <a:cs typeface="Calibri"/>
              </a:rPr>
              <a:t>a</a:t>
            </a:r>
            <a:r>
              <a:rPr sz="2800" dirty="0">
                <a:solidFill>
                  <a:srgbClr val="FFFFFF"/>
                </a:solidFill>
                <a:latin typeface="Calibri"/>
                <a:cs typeface="Calibri"/>
              </a:rPr>
              <a:t> </a:t>
            </a:r>
            <a:r>
              <a:rPr sz="2800" spc="-15" dirty="0">
                <a:solidFill>
                  <a:srgbClr val="FFFFFF"/>
                </a:solidFill>
                <a:latin typeface="Calibri"/>
                <a:cs typeface="Calibri"/>
              </a:rPr>
              <a:t>dashboard</a:t>
            </a:r>
            <a:r>
              <a:rPr sz="2800" spc="30" dirty="0">
                <a:solidFill>
                  <a:srgbClr val="FFFFFF"/>
                </a:solidFill>
                <a:latin typeface="Calibri"/>
                <a:cs typeface="Calibri"/>
              </a:rPr>
              <a:t> </a:t>
            </a:r>
            <a:r>
              <a:rPr sz="2800" spc="-10" dirty="0">
                <a:solidFill>
                  <a:srgbClr val="FFFFFF"/>
                </a:solidFill>
                <a:latin typeface="Calibri"/>
                <a:cs typeface="Calibri"/>
              </a:rPr>
              <a:t>used</a:t>
            </a:r>
            <a:r>
              <a:rPr sz="2800" spc="10" dirty="0">
                <a:solidFill>
                  <a:srgbClr val="FFFFFF"/>
                </a:solidFill>
                <a:latin typeface="Calibri"/>
                <a:cs typeface="Calibri"/>
              </a:rPr>
              <a:t> </a:t>
            </a:r>
            <a:r>
              <a:rPr sz="2800" spc="-25" dirty="0">
                <a:solidFill>
                  <a:srgbClr val="FFFFFF"/>
                </a:solidFill>
                <a:latin typeface="Calibri"/>
                <a:cs typeface="Calibri"/>
              </a:rPr>
              <a:t>for</a:t>
            </a:r>
            <a:r>
              <a:rPr sz="2800" spc="10" dirty="0">
                <a:solidFill>
                  <a:srgbClr val="FFFFFF"/>
                </a:solidFill>
                <a:latin typeface="Calibri"/>
                <a:cs typeface="Calibri"/>
              </a:rPr>
              <a:t> </a:t>
            </a:r>
            <a:r>
              <a:rPr sz="2800" spc="-15" dirty="0">
                <a:solidFill>
                  <a:srgbClr val="FFFFFF"/>
                </a:solidFill>
                <a:latin typeface="Calibri"/>
                <a:cs typeface="Calibri"/>
              </a:rPr>
              <a:t>displaying</a:t>
            </a:r>
            <a:r>
              <a:rPr sz="2800" spc="20" dirty="0">
                <a:solidFill>
                  <a:srgbClr val="FFFFFF"/>
                </a:solidFill>
                <a:latin typeface="Calibri"/>
                <a:cs typeface="Calibri"/>
              </a:rPr>
              <a:t> </a:t>
            </a:r>
            <a:r>
              <a:rPr sz="2800" spc="-5" dirty="0">
                <a:solidFill>
                  <a:srgbClr val="FFFFFF"/>
                </a:solidFill>
                <a:latin typeface="Calibri"/>
                <a:cs typeface="Calibri"/>
              </a:rPr>
              <a:t>the </a:t>
            </a:r>
            <a:r>
              <a:rPr sz="2800" dirty="0">
                <a:solidFill>
                  <a:srgbClr val="FFFFFF"/>
                </a:solidFill>
                <a:latin typeface="Calibri"/>
                <a:cs typeface="Calibri"/>
              </a:rPr>
              <a:t> </a:t>
            </a:r>
            <a:r>
              <a:rPr sz="2800" spc="-15" dirty="0">
                <a:solidFill>
                  <a:srgbClr val="FFFFFF"/>
                </a:solidFill>
                <a:latin typeface="Calibri"/>
                <a:cs typeface="Calibri"/>
              </a:rPr>
              <a:t>events,</a:t>
            </a:r>
            <a:r>
              <a:rPr sz="2800" dirty="0">
                <a:solidFill>
                  <a:srgbClr val="FFFFFF"/>
                </a:solidFill>
                <a:latin typeface="Calibri"/>
                <a:cs typeface="Calibri"/>
              </a:rPr>
              <a:t> </a:t>
            </a:r>
            <a:r>
              <a:rPr sz="2800" spc="-10" dirty="0">
                <a:solidFill>
                  <a:srgbClr val="FFFFFF"/>
                </a:solidFill>
                <a:latin typeface="Calibri"/>
                <a:cs typeface="Calibri"/>
              </a:rPr>
              <a:t>Widgets</a:t>
            </a:r>
            <a:r>
              <a:rPr sz="2800" spc="15" dirty="0">
                <a:solidFill>
                  <a:srgbClr val="FFFFFF"/>
                </a:solidFill>
                <a:latin typeface="Calibri"/>
                <a:cs typeface="Calibri"/>
              </a:rPr>
              <a:t> </a:t>
            </a:r>
            <a:r>
              <a:rPr sz="2800" spc="-20" dirty="0">
                <a:solidFill>
                  <a:srgbClr val="FFFFFF"/>
                </a:solidFill>
                <a:latin typeface="Calibri"/>
                <a:cs typeface="Calibri"/>
              </a:rPr>
              <a:t>from</a:t>
            </a:r>
            <a:r>
              <a:rPr sz="2800" spc="25" dirty="0">
                <a:solidFill>
                  <a:srgbClr val="FFFFFF"/>
                </a:solidFill>
                <a:latin typeface="Calibri"/>
                <a:cs typeface="Calibri"/>
              </a:rPr>
              <a:t> </a:t>
            </a:r>
            <a:r>
              <a:rPr sz="2800" spc="-5" dirty="0">
                <a:solidFill>
                  <a:srgbClr val="FFFFFF"/>
                </a:solidFill>
                <a:latin typeface="Calibri"/>
                <a:cs typeface="Calibri"/>
              </a:rPr>
              <a:t>Blynk	Iot	app</a:t>
            </a:r>
            <a:r>
              <a:rPr sz="2800" spc="5" dirty="0">
                <a:solidFill>
                  <a:srgbClr val="FFFFFF"/>
                </a:solidFill>
                <a:latin typeface="Calibri"/>
                <a:cs typeface="Calibri"/>
              </a:rPr>
              <a:t> </a:t>
            </a:r>
            <a:r>
              <a:rPr sz="2800" spc="-30" dirty="0">
                <a:solidFill>
                  <a:srgbClr val="FFFFFF"/>
                </a:solidFill>
                <a:latin typeface="Calibri"/>
                <a:cs typeface="Calibri"/>
              </a:rPr>
              <a:t>like</a:t>
            </a:r>
            <a:r>
              <a:rPr sz="2800" spc="-10" dirty="0">
                <a:solidFill>
                  <a:srgbClr val="FFFFFF"/>
                </a:solidFill>
                <a:latin typeface="Calibri"/>
                <a:cs typeface="Calibri"/>
              </a:rPr>
              <a:t> </a:t>
            </a:r>
            <a:r>
              <a:rPr sz="2800" spc="-20" dirty="0">
                <a:solidFill>
                  <a:srgbClr val="FFFFFF"/>
                </a:solidFill>
                <a:latin typeface="Calibri"/>
                <a:cs typeface="Calibri"/>
              </a:rPr>
              <a:t>button</a:t>
            </a:r>
            <a:r>
              <a:rPr sz="2800" spc="5" dirty="0">
                <a:solidFill>
                  <a:srgbClr val="FFFFFF"/>
                </a:solidFill>
                <a:latin typeface="Calibri"/>
                <a:cs typeface="Calibri"/>
              </a:rPr>
              <a:t> </a:t>
            </a:r>
            <a:r>
              <a:rPr sz="2800" spc="-10" dirty="0">
                <a:solidFill>
                  <a:srgbClr val="FFFFFF"/>
                </a:solidFill>
                <a:latin typeface="Calibri"/>
                <a:cs typeface="Calibri"/>
              </a:rPr>
              <a:t>widgets </a:t>
            </a:r>
            <a:r>
              <a:rPr sz="2800" spc="-620" dirty="0">
                <a:solidFill>
                  <a:srgbClr val="FFFFFF"/>
                </a:solidFill>
                <a:latin typeface="Calibri"/>
                <a:cs typeface="Calibri"/>
              </a:rPr>
              <a:t> </a:t>
            </a:r>
            <a:r>
              <a:rPr sz="2800" spc="-20" dirty="0">
                <a:solidFill>
                  <a:srgbClr val="FFFFFF"/>
                </a:solidFill>
                <a:latin typeface="Calibri"/>
                <a:cs typeface="Calibri"/>
              </a:rPr>
              <a:t>are</a:t>
            </a:r>
            <a:r>
              <a:rPr sz="2800" dirty="0">
                <a:solidFill>
                  <a:srgbClr val="FFFFFF"/>
                </a:solidFill>
                <a:latin typeface="Calibri"/>
                <a:cs typeface="Calibri"/>
              </a:rPr>
              <a:t> </a:t>
            </a:r>
            <a:r>
              <a:rPr sz="2800" spc="-10" dirty="0">
                <a:solidFill>
                  <a:srgbClr val="FFFFFF"/>
                </a:solidFill>
                <a:latin typeface="Calibri"/>
                <a:cs typeface="Calibri"/>
              </a:rPr>
              <a:t>used</a:t>
            </a:r>
            <a:r>
              <a:rPr sz="2800" spc="30" dirty="0">
                <a:solidFill>
                  <a:srgbClr val="FFFFFF"/>
                </a:solidFill>
                <a:latin typeface="Calibri"/>
                <a:cs typeface="Calibri"/>
              </a:rPr>
              <a:t> </a:t>
            </a:r>
            <a:r>
              <a:rPr sz="2800" spc="-20" dirty="0">
                <a:solidFill>
                  <a:srgbClr val="FFFFFF"/>
                </a:solidFill>
                <a:latin typeface="Calibri"/>
                <a:cs typeface="Calibri"/>
              </a:rPr>
              <a:t>to</a:t>
            </a:r>
            <a:r>
              <a:rPr sz="2800" spc="-5" dirty="0">
                <a:solidFill>
                  <a:srgbClr val="FFFFFF"/>
                </a:solidFill>
                <a:latin typeface="Calibri"/>
                <a:cs typeface="Calibri"/>
              </a:rPr>
              <a:t> </a:t>
            </a:r>
            <a:r>
              <a:rPr sz="2800" spc="-20" dirty="0">
                <a:solidFill>
                  <a:srgbClr val="FFFFFF"/>
                </a:solidFill>
                <a:latin typeface="Calibri"/>
                <a:cs typeface="Calibri"/>
              </a:rPr>
              <a:t>control</a:t>
            </a:r>
            <a:r>
              <a:rPr sz="2800" spc="10" dirty="0">
                <a:solidFill>
                  <a:srgbClr val="FFFFFF"/>
                </a:solidFill>
                <a:latin typeface="Calibri"/>
                <a:cs typeface="Calibri"/>
              </a:rPr>
              <a:t> </a:t>
            </a:r>
            <a:r>
              <a:rPr sz="2800" spc="-50" dirty="0">
                <a:solidFill>
                  <a:srgbClr val="FFFFFF"/>
                </a:solidFill>
                <a:latin typeface="Calibri"/>
                <a:cs typeface="Calibri"/>
              </a:rPr>
              <a:t>heater,</a:t>
            </a:r>
            <a:r>
              <a:rPr sz="2800" dirty="0">
                <a:solidFill>
                  <a:srgbClr val="FFFFFF"/>
                </a:solidFill>
                <a:latin typeface="Calibri"/>
                <a:cs typeface="Calibri"/>
              </a:rPr>
              <a:t> </a:t>
            </a:r>
            <a:r>
              <a:rPr sz="2800" spc="-10" dirty="0">
                <a:solidFill>
                  <a:srgbClr val="FFFFFF"/>
                </a:solidFill>
                <a:latin typeface="Calibri"/>
                <a:cs typeface="Calibri"/>
              </a:rPr>
              <a:t>cooler</a:t>
            </a:r>
            <a:r>
              <a:rPr sz="2800" dirty="0">
                <a:solidFill>
                  <a:srgbClr val="FFFFFF"/>
                </a:solidFill>
                <a:latin typeface="Calibri"/>
                <a:cs typeface="Calibri"/>
              </a:rPr>
              <a:t> </a:t>
            </a:r>
            <a:r>
              <a:rPr sz="2800" spc="-5" dirty="0">
                <a:solidFill>
                  <a:srgbClr val="FFFFFF"/>
                </a:solidFill>
                <a:latin typeface="Calibri"/>
                <a:cs typeface="Calibri"/>
              </a:rPr>
              <a:t>and</a:t>
            </a:r>
            <a:r>
              <a:rPr lang="en-US" sz="2800" spc="5" dirty="0">
                <a:solidFill>
                  <a:srgbClr val="FFFFFF"/>
                </a:solidFill>
                <a:latin typeface="Calibri"/>
                <a:cs typeface="Calibri"/>
              </a:rPr>
              <a:t> LED's.</a:t>
            </a:r>
            <a:endParaRPr sz="2800">
              <a:latin typeface="Calibri"/>
              <a:cs typeface="Calibri"/>
            </a:endParaRPr>
          </a:p>
          <a:p>
            <a:pPr marL="355600" marR="5080" indent="-343535">
              <a:lnSpc>
                <a:spcPct val="100000"/>
              </a:lnSpc>
              <a:buFont typeface="Wingdings"/>
              <a:buChar char=""/>
              <a:tabLst>
                <a:tab pos="355600" algn="l"/>
                <a:tab pos="356235" algn="l"/>
                <a:tab pos="4463415" algn="l"/>
                <a:tab pos="5019675" algn="l"/>
              </a:tabLst>
            </a:pPr>
            <a:endParaRPr sz="2800">
              <a:latin typeface="Calibri"/>
              <a:cs typeface="Calibri"/>
            </a:endParaRPr>
          </a:p>
          <a:p>
            <a:pPr marL="355600" marR="5080" indent="-343535">
              <a:lnSpc>
                <a:spcPct val="100000"/>
              </a:lnSpc>
              <a:buFont typeface="Wingdings"/>
              <a:buChar char=""/>
              <a:tabLst>
                <a:tab pos="355600" algn="l"/>
                <a:tab pos="356235" algn="l"/>
                <a:tab pos="4463415" algn="l"/>
                <a:tab pos="5019675" algn="l"/>
              </a:tabLst>
            </a:pPr>
            <a:r>
              <a:rPr sz="2800" spc="-10" dirty="0">
                <a:solidFill>
                  <a:srgbClr val="FFFFFF"/>
                </a:solidFill>
                <a:latin typeface="Calibri"/>
                <a:cs typeface="Calibri"/>
              </a:rPr>
              <a:t>Gauge widgets</a:t>
            </a:r>
            <a:r>
              <a:rPr sz="2800" spc="5" dirty="0">
                <a:solidFill>
                  <a:srgbClr val="FFFFFF"/>
                </a:solidFill>
                <a:latin typeface="Calibri"/>
                <a:cs typeface="Calibri"/>
              </a:rPr>
              <a:t> </a:t>
            </a:r>
            <a:r>
              <a:rPr sz="2800" spc="-20" dirty="0">
                <a:solidFill>
                  <a:srgbClr val="FFFFFF"/>
                </a:solidFill>
                <a:latin typeface="Calibri"/>
                <a:cs typeface="Calibri"/>
              </a:rPr>
              <a:t>to</a:t>
            </a:r>
            <a:r>
              <a:rPr sz="2800" dirty="0">
                <a:solidFill>
                  <a:srgbClr val="FFFFFF"/>
                </a:solidFill>
                <a:latin typeface="Calibri"/>
                <a:cs typeface="Calibri"/>
              </a:rPr>
              <a:t> </a:t>
            </a:r>
            <a:r>
              <a:rPr sz="2800" spc="-15" dirty="0">
                <a:solidFill>
                  <a:srgbClr val="FFFFFF"/>
                </a:solidFill>
                <a:latin typeface="Calibri"/>
                <a:cs typeface="Calibri"/>
              </a:rPr>
              <a:t>display</a:t>
            </a:r>
            <a:r>
              <a:rPr sz="2800" spc="15" dirty="0">
                <a:solidFill>
                  <a:srgbClr val="FFFFFF"/>
                </a:solidFill>
                <a:latin typeface="Calibri"/>
                <a:cs typeface="Calibri"/>
              </a:rPr>
              <a:t> </a:t>
            </a:r>
            <a:r>
              <a:rPr sz="2800" spc="-5" dirty="0">
                <a:solidFill>
                  <a:srgbClr val="FFFFFF"/>
                </a:solidFill>
                <a:latin typeface="Calibri"/>
                <a:cs typeface="Calibri"/>
              </a:rPr>
              <a:t>the</a:t>
            </a:r>
            <a:r>
              <a:rPr sz="2800" dirty="0">
                <a:solidFill>
                  <a:srgbClr val="FFFFFF"/>
                </a:solidFill>
                <a:latin typeface="Calibri"/>
                <a:cs typeface="Calibri"/>
              </a:rPr>
              <a:t> </a:t>
            </a:r>
            <a:r>
              <a:rPr sz="2800" spc="-20" dirty="0">
                <a:solidFill>
                  <a:srgbClr val="FFFFFF"/>
                </a:solidFill>
                <a:latin typeface="Calibri"/>
                <a:cs typeface="Calibri"/>
              </a:rPr>
              <a:t>temperature</a:t>
            </a:r>
            <a:r>
              <a:rPr lang="en-US" sz="2800" spc="10" dirty="0">
                <a:solidFill>
                  <a:srgbClr val="FFFFFF"/>
                </a:solidFill>
                <a:latin typeface="Calibri"/>
                <a:cs typeface="Calibri"/>
              </a:rPr>
              <a:t>.</a:t>
            </a:r>
            <a:endParaRPr sz="28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54" name="object 2"/>
          <p:cNvPicPr>
            <a:picLocks/>
          </p:cNvPicPr>
          <p:nvPr/>
        </p:nvPicPr>
        <p:blipFill>
          <a:blip r:embed="rId2" cstate="print"/>
          <a:stretch>
            <a:fillRect/>
          </a:stretch>
        </p:blipFill>
        <p:spPr>
          <a:xfrm>
            <a:off x="0" y="0"/>
            <a:ext cx="9143999" cy="6857997"/>
          </a:xfrm>
          <a:prstGeom prst="rect">
            <a:avLst/>
          </a:prstGeom>
        </p:spPr>
      </p:pic>
      <p:sp>
        <p:nvSpPr>
          <p:cNvPr id="1048593" name="object 3"/>
          <p:cNvSpPr txBox="1">
            <a:spLocks noGrp="1"/>
          </p:cNvSpPr>
          <p:nvPr>
            <p:ph type="title"/>
          </p:nvPr>
        </p:nvSpPr>
        <p:spPr>
          <a:xfrm>
            <a:off x="3312414" y="461899"/>
            <a:ext cx="2520315" cy="572135"/>
          </a:xfrm>
          <a:prstGeom prst="rect">
            <a:avLst/>
          </a:prstGeom>
        </p:spPr>
        <p:txBody>
          <a:bodyPr vert="horz" wrap="square" lIns="0" tIns="13335" rIns="0" bIns="0" rtlCol="0">
            <a:spAutoFit/>
          </a:bodyPr>
          <a:lstStyle/>
          <a:p>
            <a:pPr marL="12700">
              <a:lnSpc>
                <a:spcPct val="100000"/>
              </a:lnSpc>
              <a:spcBef>
                <a:spcPts val="105"/>
              </a:spcBef>
            </a:pPr>
            <a:r>
              <a:rPr sz="4400" b="1" u="heavy" spc="-45" dirty="0">
                <a:uFill>
                  <a:solidFill>
                    <a:srgbClr val="FFFFFF"/>
                  </a:solidFill>
                </a:uFill>
                <a:latin typeface="Calibri"/>
                <a:cs typeface="Calibri"/>
              </a:rPr>
              <a:t>C</a:t>
            </a:r>
            <a:r>
              <a:rPr sz="4400" b="1" u="heavy" spc="-5" dirty="0">
                <a:uFill>
                  <a:solidFill>
                    <a:srgbClr val="FFFFFF"/>
                  </a:solidFill>
                </a:uFill>
                <a:latin typeface="Calibri"/>
                <a:cs typeface="Calibri"/>
              </a:rPr>
              <a:t>ONTEN</a:t>
            </a:r>
            <a:r>
              <a:rPr sz="4400" b="1" u="heavy" spc="-15" dirty="0">
                <a:uFill>
                  <a:solidFill>
                    <a:srgbClr val="FFFFFF"/>
                  </a:solidFill>
                </a:uFill>
                <a:latin typeface="Calibri"/>
                <a:cs typeface="Calibri"/>
              </a:rPr>
              <a:t>T</a:t>
            </a:r>
            <a:r>
              <a:rPr sz="4400" b="1" u="heavy" dirty="0">
                <a:uFill>
                  <a:solidFill>
                    <a:srgbClr val="FFFFFF"/>
                  </a:solidFill>
                </a:uFill>
                <a:latin typeface="Calibri"/>
                <a:cs typeface="Calibri"/>
              </a:rPr>
              <a:t>S</a:t>
            </a:r>
            <a:endParaRPr sz="4400">
              <a:latin typeface="Calibri"/>
              <a:cs typeface="Calibri"/>
            </a:endParaRPr>
          </a:p>
        </p:txBody>
      </p:sp>
      <p:sp>
        <p:nvSpPr>
          <p:cNvPr id="1048594" name="object 4"/>
          <p:cNvSpPr txBox="1"/>
          <p:nvPr/>
        </p:nvSpPr>
        <p:spPr>
          <a:xfrm>
            <a:off x="455168" y="1852422"/>
            <a:ext cx="6563995" cy="3557270"/>
          </a:xfrm>
          <a:prstGeom prst="rect">
            <a:avLst/>
          </a:prstGeom>
        </p:spPr>
        <p:txBody>
          <a:bodyPr vert="horz" wrap="square" lIns="0" tIns="13335" rIns="0" bIns="0" rtlCol="0">
            <a:spAutoFit/>
          </a:bodyPr>
          <a:lstStyle/>
          <a:p>
            <a:pPr marL="469900" indent="-457200">
              <a:lnSpc>
                <a:spcPct val="100000"/>
              </a:lnSpc>
              <a:spcBef>
                <a:spcPts val="105"/>
              </a:spcBef>
              <a:buFont typeface="Wingdings"/>
              <a:buChar char=""/>
              <a:tabLst>
                <a:tab pos="469900" algn="l"/>
              </a:tabLst>
            </a:pPr>
            <a:r>
              <a:rPr sz="3200" spc="-20" dirty="0">
                <a:solidFill>
                  <a:srgbClr val="FFFFFF"/>
                </a:solidFill>
                <a:latin typeface="Calibri"/>
                <a:cs typeface="Calibri"/>
              </a:rPr>
              <a:t>TOPICS</a:t>
            </a:r>
            <a:r>
              <a:rPr sz="3200" spc="-5" dirty="0">
                <a:solidFill>
                  <a:srgbClr val="FFFFFF"/>
                </a:solidFill>
                <a:latin typeface="Calibri"/>
                <a:cs typeface="Calibri"/>
              </a:rPr>
              <a:t> </a:t>
            </a:r>
            <a:r>
              <a:rPr sz="3200" spc="-10" dirty="0">
                <a:solidFill>
                  <a:srgbClr val="FFFFFF"/>
                </a:solidFill>
                <a:latin typeface="Calibri"/>
                <a:cs typeface="Calibri"/>
              </a:rPr>
              <a:t>LEARNT</a:t>
            </a:r>
            <a:r>
              <a:rPr sz="3200" spc="-25" dirty="0">
                <a:solidFill>
                  <a:srgbClr val="FFFFFF"/>
                </a:solidFill>
                <a:latin typeface="Calibri"/>
                <a:cs typeface="Calibri"/>
              </a:rPr>
              <a:t> </a:t>
            </a:r>
            <a:r>
              <a:rPr sz="3200" spc="-5" dirty="0">
                <a:solidFill>
                  <a:srgbClr val="FFFFFF"/>
                </a:solidFill>
                <a:latin typeface="Calibri"/>
                <a:cs typeface="Calibri"/>
              </a:rPr>
              <a:t>DURING</a:t>
            </a:r>
            <a:r>
              <a:rPr sz="3200" spc="-20" dirty="0">
                <a:solidFill>
                  <a:srgbClr val="FFFFFF"/>
                </a:solidFill>
                <a:latin typeface="Calibri"/>
                <a:cs typeface="Calibri"/>
              </a:rPr>
              <a:t> </a:t>
            </a:r>
            <a:r>
              <a:rPr sz="3200" dirty="0">
                <a:solidFill>
                  <a:srgbClr val="FFFFFF"/>
                </a:solidFill>
                <a:latin typeface="Calibri"/>
                <a:cs typeface="Calibri"/>
              </a:rPr>
              <a:t>INTERNSHIP</a:t>
            </a:r>
            <a:endParaRPr sz="3200">
              <a:latin typeface="Calibri"/>
              <a:cs typeface="Calibri"/>
            </a:endParaRPr>
          </a:p>
          <a:p>
            <a:pPr marL="469900" indent="-457200">
              <a:lnSpc>
                <a:spcPct val="100000"/>
              </a:lnSpc>
              <a:buFont typeface="Wingdings"/>
              <a:buChar char=""/>
              <a:tabLst>
                <a:tab pos="469900" algn="l"/>
              </a:tabLst>
            </a:pPr>
            <a:r>
              <a:rPr sz="3200" spc="-65" dirty="0">
                <a:solidFill>
                  <a:srgbClr val="FFFFFF"/>
                </a:solidFill>
                <a:latin typeface="Calibri"/>
                <a:cs typeface="Calibri"/>
              </a:rPr>
              <a:t>WHAT</a:t>
            </a:r>
            <a:r>
              <a:rPr sz="3200" spc="-30" dirty="0">
                <a:solidFill>
                  <a:srgbClr val="FFFFFF"/>
                </a:solidFill>
                <a:latin typeface="Calibri"/>
                <a:cs typeface="Calibri"/>
              </a:rPr>
              <a:t> </a:t>
            </a:r>
            <a:r>
              <a:rPr sz="3200" dirty="0">
                <a:solidFill>
                  <a:srgbClr val="FFFFFF"/>
                </a:solidFill>
                <a:latin typeface="Calibri"/>
                <a:cs typeface="Calibri"/>
              </a:rPr>
              <a:t>IS</a:t>
            </a:r>
            <a:r>
              <a:rPr sz="3200" spc="-10" dirty="0">
                <a:solidFill>
                  <a:srgbClr val="FFFFFF"/>
                </a:solidFill>
                <a:latin typeface="Calibri"/>
                <a:cs typeface="Calibri"/>
              </a:rPr>
              <a:t> </a:t>
            </a:r>
            <a:r>
              <a:rPr sz="3200" spc="-25" dirty="0">
                <a:solidFill>
                  <a:srgbClr val="FFFFFF"/>
                </a:solidFill>
                <a:latin typeface="Calibri"/>
                <a:cs typeface="Calibri"/>
              </a:rPr>
              <a:t>IOT?</a:t>
            </a:r>
            <a:endParaRPr sz="3200">
              <a:latin typeface="Calibri"/>
              <a:cs typeface="Calibri"/>
            </a:endParaRPr>
          </a:p>
          <a:p>
            <a:pPr marL="469900" indent="-457200">
              <a:lnSpc>
                <a:spcPct val="100000"/>
              </a:lnSpc>
              <a:buFont typeface="Wingdings"/>
              <a:buChar char=""/>
              <a:tabLst>
                <a:tab pos="469900" algn="l"/>
              </a:tabLst>
            </a:pPr>
            <a:r>
              <a:rPr sz="3200" spc="-30" dirty="0">
                <a:solidFill>
                  <a:srgbClr val="FFFFFF"/>
                </a:solidFill>
                <a:latin typeface="Calibri"/>
                <a:cs typeface="Calibri"/>
              </a:rPr>
              <a:t>IOT</a:t>
            </a:r>
            <a:r>
              <a:rPr sz="3200" spc="-35" dirty="0">
                <a:solidFill>
                  <a:srgbClr val="FFFFFF"/>
                </a:solidFill>
                <a:latin typeface="Calibri"/>
                <a:cs typeface="Calibri"/>
              </a:rPr>
              <a:t> </a:t>
            </a:r>
            <a:r>
              <a:rPr sz="3200" spc="-10" dirty="0">
                <a:solidFill>
                  <a:srgbClr val="FFFFFF"/>
                </a:solidFill>
                <a:latin typeface="Calibri"/>
                <a:cs typeface="Calibri"/>
              </a:rPr>
              <a:t>ARCHITECTURE</a:t>
            </a:r>
            <a:endParaRPr sz="3200">
              <a:latin typeface="Calibri"/>
              <a:cs typeface="Calibri"/>
            </a:endParaRPr>
          </a:p>
          <a:p>
            <a:pPr marL="469900" indent="-457200">
              <a:lnSpc>
                <a:spcPct val="100000"/>
              </a:lnSpc>
              <a:buFont typeface="Wingdings"/>
              <a:buChar char=""/>
              <a:tabLst>
                <a:tab pos="469900" algn="l"/>
              </a:tabLst>
            </a:pPr>
            <a:r>
              <a:rPr sz="3200" spc="-65" dirty="0">
                <a:solidFill>
                  <a:srgbClr val="FFFFFF"/>
                </a:solidFill>
                <a:latin typeface="Calibri"/>
                <a:cs typeface="Calibri"/>
              </a:rPr>
              <a:t>WHAT</a:t>
            </a:r>
            <a:r>
              <a:rPr sz="3200" spc="-20" dirty="0">
                <a:solidFill>
                  <a:srgbClr val="FFFFFF"/>
                </a:solidFill>
                <a:latin typeface="Calibri"/>
                <a:cs typeface="Calibri"/>
              </a:rPr>
              <a:t> </a:t>
            </a:r>
            <a:r>
              <a:rPr sz="3200" dirty="0">
                <a:solidFill>
                  <a:srgbClr val="FFFFFF"/>
                </a:solidFill>
                <a:latin typeface="Calibri"/>
                <a:cs typeface="Calibri"/>
              </a:rPr>
              <a:t>IS </a:t>
            </a:r>
            <a:r>
              <a:rPr sz="3200" spc="-5" dirty="0">
                <a:solidFill>
                  <a:srgbClr val="FFFFFF"/>
                </a:solidFill>
                <a:latin typeface="Calibri"/>
                <a:cs typeface="Calibri"/>
              </a:rPr>
              <a:t>EMBEDDED</a:t>
            </a:r>
            <a:r>
              <a:rPr sz="3200" spc="5" dirty="0">
                <a:solidFill>
                  <a:srgbClr val="FFFFFF"/>
                </a:solidFill>
                <a:latin typeface="Calibri"/>
                <a:cs typeface="Calibri"/>
              </a:rPr>
              <a:t> </a:t>
            </a:r>
            <a:r>
              <a:rPr sz="3200" spc="-20" dirty="0">
                <a:solidFill>
                  <a:srgbClr val="FFFFFF"/>
                </a:solidFill>
                <a:latin typeface="Calibri"/>
                <a:cs typeface="Calibri"/>
              </a:rPr>
              <a:t>SYSTEM</a:t>
            </a:r>
            <a:endParaRPr sz="3200">
              <a:latin typeface="Calibri"/>
              <a:cs typeface="Calibri"/>
            </a:endParaRPr>
          </a:p>
          <a:p>
            <a:pPr marL="469900" indent="-457200">
              <a:lnSpc>
                <a:spcPct val="100000"/>
              </a:lnSpc>
              <a:buFont typeface="Wingdings"/>
              <a:buChar char=""/>
              <a:tabLst>
                <a:tab pos="469900" algn="l"/>
              </a:tabLst>
            </a:pPr>
            <a:r>
              <a:rPr sz="3200" spc="-20" dirty="0">
                <a:solidFill>
                  <a:srgbClr val="FFFFFF"/>
                </a:solidFill>
                <a:latin typeface="Calibri"/>
                <a:cs typeface="Calibri"/>
              </a:rPr>
              <a:t>PROJECT</a:t>
            </a:r>
            <a:r>
              <a:rPr sz="3200" dirty="0">
                <a:solidFill>
                  <a:srgbClr val="FFFFFF"/>
                </a:solidFill>
                <a:latin typeface="Calibri"/>
                <a:cs typeface="Calibri"/>
              </a:rPr>
              <a:t> </a:t>
            </a:r>
            <a:r>
              <a:rPr sz="3200" spc="-10" dirty="0">
                <a:solidFill>
                  <a:srgbClr val="FFFFFF"/>
                </a:solidFill>
                <a:latin typeface="Calibri"/>
                <a:cs typeface="Calibri"/>
              </a:rPr>
              <a:t>REQUIREMENTS</a:t>
            </a:r>
            <a:endParaRPr sz="3200">
              <a:latin typeface="Calibri"/>
              <a:cs typeface="Calibri"/>
            </a:endParaRPr>
          </a:p>
          <a:p>
            <a:pPr marL="469900" indent="-457200">
              <a:lnSpc>
                <a:spcPct val="100000"/>
              </a:lnSpc>
              <a:buFont typeface="Wingdings"/>
              <a:buChar char=""/>
              <a:tabLst>
                <a:tab pos="469900" algn="l"/>
              </a:tabLst>
            </a:pPr>
            <a:r>
              <a:rPr sz="3200" spc="-10" dirty="0">
                <a:solidFill>
                  <a:srgbClr val="FFFFFF"/>
                </a:solidFill>
                <a:latin typeface="Calibri"/>
                <a:cs typeface="Calibri"/>
              </a:rPr>
              <a:t>REQUIREMENTS</a:t>
            </a:r>
            <a:endParaRPr sz="3200">
              <a:latin typeface="Calibri"/>
              <a:cs typeface="Calibri"/>
            </a:endParaRPr>
          </a:p>
          <a:p>
            <a:pPr marL="469900" indent="-457200">
              <a:lnSpc>
                <a:spcPct val="100000"/>
              </a:lnSpc>
              <a:buFont typeface="Wingdings"/>
              <a:buChar char=""/>
              <a:tabLst>
                <a:tab pos="469900" algn="l"/>
              </a:tabLst>
            </a:pPr>
            <a:r>
              <a:rPr sz="3200" spc="-15" dirty="0">
                <a:solidFill>
                  <a:srgbClr val="FFFFFF"/>
                </a:solidFill>
                <a:latin typeface="Calibri"/>
                <a:cs typeface="Calibri"/>
              </a:rPr>
              <a:t>SCREENSHOTS</a:t>
            </a:r>
            <a:endParaRPr sz="3200">
              <a:latin typeface="Calibri"/>
              <a:cs typeface="Calibri"/>
            </a:endParaRPr>
          </a:p>
          <a:p>
            <a:pPr marL="469900" indent="-457200">
              <a:lnSpc>
                <a:spcPct val="100000"/>
              </a:lnSpc>
              <a:buFont typeface="Wingdings"/>
              <a:buChar char=""/>
              <a:tabLst>
                <a:tab pos="469900" algn="l"/>
              </a:tabLst>
            </a:pPr>
            <a:r>
              <a:rPr sz="3200" spc="-10" dirty="0">
                <a:solidFill>
                  <a:srgbClr val="FFFFFF"/>
                </a:solidFill>
                <a:latin typeface="Calibri"/>
                <a:cs typeface="Calibri"/>
              </a:rPr>
              <a:t>CONCLUSION</a:t>
            </a:r>
            <a:endParaRPr sz="3200">
              <a:latin typeface="Calibri"/>
              <a:cs typeface="Calibri"/>
            </a:endParaRPr>
          </a:p>
          <a:p>
            <a:pPr marL="469900" indent="-457200">
              <a:lnSpc>
                <a:spcPct val="100000"/>
              </a:lnSpc>
              <a:spcBef>
                <a:spcPts val="5"/>
              </a:spcBef>
              <a:buFont typeface="Wingdings"/>
              <a:buChar char=""/>
              <a:tabLst>
                <a:tab pos="469900" algn="l"/>
              </a:tabLst>
            </a:pPr>
            <a:r>
              <a:rPr sz="3200" spc="-40" dirty="0">
                <a:solidFill>
                  <a:srgbClr val="FFFFFF"/>
                </a:solidFill>
                <a:latin typeface="Calibri"/>
                <a:cs typeface="Calibri"/>
              </a:rPr>
              <a:t>IMPLEMENTATION</a:t>
            </a:r>
            <a:endParaRPr sz="32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55" name="object 2"/>
          <p:cNvPicPr>
            <a:picLocks/>
          </p:cNvPicPr>
          <p:nvPr/>
        </p:nvPicPr>
        <p:blipFill>
          <a:blip r:embed="rId2" cstate="print"/>
          <a:stretch>
            <a:fillRect/>
          </a:stretch>
        </p:blipFill>
        <p:spPr>
          <a:xfrm>
            <a:off x="0" y="0"/>
            <a:ext cx="9143999" cy="6857997"/>
          </a:xfrm>
          <a:prstGeom prst="rect">
            <a:avLst/>
          </a:prstGeom>
        </p:spPr>
      </p:pic>
      <p:sp>
        <p:nvSpPr>
          <p:cNvPr id="1048595" name="object 3"/>
          <p:cNvSpPr txBox="1">
            <a:spLocks noGrp="1"/>
          </p:cNvSpPr>
          <p:nvPr>
            <p:ph type="title"/>
          </p:nvPr>
        </p:nvSpPr>
        <p:spPr>
          <a:xfrm>
            <a:off x="706627" y="394208"/>
            <a:ext cx="7618730" cy="520065"/>
          </a:xfrm>
          <a:prstGeom prst="rect">
            <a:avLst/>
          </a:prstGeom>
        </p:spPr>
        <p:txBody>
          <a:bodyPr vert="horz" wrap="square" lIns="0" tIns="12065" rIns="0" bIns="0" rtlCol="0">
            <a:spAutoFit/>
          </a:bodyPr>
          <a:lstStyle/>
          <a:p>
            <a:pPr marL="12700">
              <a:lnSpc>
                <a:spcPct val="100000"/>
              </a:lnSpc>
              <a:spcBef>
                <a:spcPts val="95"/>
              </a:spcBef>
            </a:pPr>
            <a:r>
              <a:rPr sz="4000" u="heavy" spc="-25" dirty="0">
                <a:uFill>
                  <a:solidFill>
                    <a:srgbClr val="FFFFFF"/>
                  </a:solidFill>
                </a:uFill>
              </a:rPr>
              <a:t>TOPICS</a:t>
            </a:r>
            <a:r>
              <a:rPr sz="4000" u="heavy" spc="-20" dirty="0">
                <a:uFill>
                  <a:solidFill>
                    <a:srgbClr val="FFFFFF"/>
                  </a:solidFill>
                </a:uFill>
              </a:rPr>
              <a:t> </a:t>
            </a:r>
            <a:r>
              <a:rPr sz="4000" u="heavy" spc="-10" dirty="0">
                <a:uFill>
                  <a:solidFill>
                    <a:srgbClr val="FFFFFF"/>
                  </a:solidFill>
                </a:uFill>
              </a:rPr>
              <a:t>LEARNT</a:t>
            </a:r>
            <a:r>
              <a:rPr sz="4000" u="heavy" dirty="0">
                <a:uFill>
                  <a:solidFill>
                    <a:srgbClr val="FFFFFF"/>
                  </a:solidFill>
                </a:uFill>
              </a:rPr>
              <a:t> </a:t>
            </a:r>
            <a:r>
              <a:rPr sz="4000" u="heavy" spc="-10" dirty="0">
                <a:uFill>
                  <a:solidFill>
                    <a:srgbClr val="FFFFFF"/>
                  </a:solidFill>
                </a:uFill>
              </a:rPr>
              <a:t>DURING</a:t>
            </a:r>
            <a:r>
              <a:rPr sz="4000" u="heavy" spc="-5" dirty="0">
                <a:uFill>
                  <a:solidFill>
                    <a:srgbClr val="FFFFFF"/>
                  </a:solidFill>
                </a:uFill>
              </a:rPr>
              <a:t> INTERNSHIP</a:t>
            </a:r>
            <a:endParaRPr sz="4000"/>
          </a:p>
        </p:txBody>
      </p:sp>
      <p:sp>
        <p:nvSpPr>
          <p:cNvPr id="1048596" name="object 4"/>
          <p:cNvSpPr txBox="1"/>
          <p:nvPr/>
        </p:nvSpPr>
        <p:spPr>
          <a:xfrm>
            <a:off x="102514" y="1659786"/>
            <a:ext cx="8489950" cy="2546350"/>
          </a:xfrm>
          <a:prstGeom prst="rect">
            <a:avLst/>
          </a:prstGeom>
        </p:spPr>
        <p:txBody>
          <a:bodyPr vert="horz" wrap="square" lIns="0" tIns="205740" rIns="0" bIns="0" rtlCol="0">
            <a:spAutoFit/>
          </a:bodyPr>
          <a:lstStyle/>
          <a:p>
            <a:pPr marL="12700">
              <a:lnSpc>
                <a:spcPct val="100000"/>
              </a:lnSpc>
              <a:spcBef>
                <a:spcPts val="1620"/>
              </a:spcBef>
            </a:pPr>
            <a:r>
              <a:rPr sz="3200" dirty="0">
                <a:solidFill>
                  <a:srgbClr val="FFFFFF"/>
                </a:solidFill>
                <a:latin typeface="Calibri"/>
                <a:cs typeface="Calibri"/>
              </a:rPr>
              <a:t>C</a:t>
            </a:r>
            <a:r>
              <a:rPr sz="3200" spc="-30" dirty="0">
                <a:solidFill>
                  <a:srgbClr val="FFFFFF"/>
                </a:solidFill>
                <a:latin typeface="Calibri"/>
                <a:cs typeface="Calibri"/>
              </a:rPr>
              <a:t> </a:t>
            </a:r>
            <a:r>
              <a:rPr sz="3200" spc="-15" dirty="0">
                <a:solidFill>
                  <a:srgbClr val="FFFFFF"/>
                </a:solidFill>
                <a:latin typeface="Calibri"/>
                <a:cs typeface="Calibri"/>
              </a:rPr>
              <a:t>Programming</a:t>
            </a:r>
            <a:endParaRPr sz="3200">
              <a:latin typeface="Calibri"/>
              <a:cs typeface="Calibri"/>
            </a:endParaRPr>
          </a:p>
          <a:p>
            <a:pPr marL="330200">
              <a:lnSpc>
                <a:spcPct val="100000"/>
              </a:lnSpc>
              <a:spcBef>
                <a:spcPts val="1325"/>
              </a:spcBef>
            </a:pPr>
            <a:r>
              <a:rPr sz="2800" spc="-20" dirty="0">
                <a:solidFill>
                  <a:srgbClr val="FFFFFF"/>
                </a:solidFill>
                <a:latin typeface="Calibri"/>
                <a:cs typeface="Calibri"/>
              </a:rPr>
              <a:t>Keywords</a:t>
            </a:r>
            <a:endParaRPr sz="2800">
              <a:latin typeface="Calibri"/>
              <a:cs typeface="Calibri"/>
            </a:endParaRPr>
          </a:p>
          <a:p>
            <a:pPr marL="330200" marR="1393190">
              <a:lnSpc>
                <a:spcPct val="100000"/>
              </a:lnSpc>
            </a:pPr>
            <a:r>
              <a:rPr sz="2800" spc="-5" dirty="0">
                <a:solidFill>
                  <a:srgbClr val="FFFFFF"/>
                </a:solidFill>
                <a:latin typeface="Calibri"/>
                <a:cs typeface="Calibri"/>
              </a:rPr>
              <a:t>Basic </a:t>
            </a:r>
            <a:r>
              <a:rPr sz="2800" spc="-20" dirty="0">
                <a:solidFill>
                  <a:srgbClr val="FFFFFF"/>
                </a:solidFill>
                <a:latin typeface="Calibri"/>
                <a:cs typeface="Calibri"/>
              </a:rPr>
              <a:t>data</a:t>
            </a:r>
            <a:r>
              <a:rPr sz="2800" dirty="0">
                <a:solidFill>
                  <a:srgbClr val="FFFFFF"/>
                </a:solidFill>
                <a:latin typeface="Calibri"/>
                <a:cs typeface="Calibri"/>
              </a:rPr>
              <a:t> </a:t>
            </a:r>
            <a:r>
              <a:rPr sz="2800" spc="-5" dirty="0">
                <a:solidFill>
                  <a:srgbClr val="FFFFFF"/>
                </a:solidFill>
                <a:latin typeface="Calibri"/>
                <a:cs typeface="Calibri"/>
              </a:rPr>
              <a:t>types</a:t>
            </a:r>
            <a:r>
              <a:rPr sz="2800" spc="25" dirty="0">
                <a:solidFill>
                  <a:srgbClr val="FFFFFF"/>
                </a:solidFill>
                <a:latin typeface="Calibri"/>
                <a:cs typeface="Calibri"/>
              </a:rPr>
              <a:t> </a:t>
            </a:r>
            <a:r>
              <a:rPr sz="2800" spc="-5" dirty="0">
                <a:solidFill>
                  <a:srgbClr val="FFFFFF"/>
                </a:solidFill>
                <a:latin typeface="Calibri"/>
                <a:cs typeface="Calibri"/>
              </a:rPr>
              <a:t>---</a:t>
            </a:r>
            <a:r>
              <a:rPr sz="2800" spc="35" dirty="0">
                <a:solidFill>
                  <a:srgbClr val="FFFFFF"/>
                </a:solidFill>
                <a:latin typeface="Calibri"/>
                <a:cs typeface="Calibri"/>
              </a:rPr>
              <a:t> </a:t>
            </a:r>
            <a:r>
              <a:rPr sz="2800" spc="-15" dirty="0">
                <a:solidFill>
                  <a:srgbClr val="FFFFFF"/>
                </a:solidFill>
                <a:latin typeface="Calibri"/>
                <a:cs typeface="Calibri"/>
              </a:rPr>
              <a:t>int,</a:t>
            </a:r>
            <a:r>
              <a:rPr sz="2800" spc="15" dirty="0">
                <a:solidFill>
                  <a:srgbClr val="FFFFFF"/>
                </a:solidFill>
                <a:latin typeface="Calibri"/>
                <a:cs typeface="Calibri"/>
              </a:rPr>
              <a:t> </a:t>
            </a:r>
            <a:r>
              <a:rPr sz="2800" spc="-50" dirty="0">
                <a:solidFill>
                  <a:srgbClr val="FFFFFF"/>
                </a:solidFill>
                <a:latin typeface="Calibri"/>
                <a:cs typeface="Calibri"/>
              </a:rPr>
              <a:t>char,</a:t>
            </a:r>
            <a:r>
              <a:rPr sz="2800" spc="10" dirty="0">
                <a:solidFill>
                  <a:srgbClr val="FFFFFF"/>
                </a:solidFill>
                <a:latin typeface="Calibri"/>
                <a:cs typeface="Calibri"/>
              </a:rPr>
              <a:t> </a:t>
            </a:r>
            <a:r>
              <a:rPr sz="2800" spc="-10" dirty="0">
                <a:solidFill>
                  <a:srgbClr val="FFFFFF"/>
                </a:solidFill>
                <a:latin typeface="Calibri"/>
                <a:cs typeface="Calibri"/>
              </a:rPr>
              <a:t>float,</a:t>
            </a:r>
            <a:r>
              <a:rPr sz="2800" spc="-5" dirty="0">
                <a:solidFill>
                  <a:srgbClr val="FFFFFF"/>
                </a:solidFill>
                <a:latin typeface="Calibri"/>
                <a:cs typeface="Calibri"/>
              </a:rPr>
              <a:t> double,</a:t>
            </a:r>
            <a:r>
              <a:rPr sz="2800" spc="30" dirty="0">
                <a:solidFill>
                  <a:srgbClr val="FFFFFF"/>
                </a:solidFill>
                <a:latin typeface="Calibri"/>
                <a:cs typeface="Calibri"/>
              </a:rPr>
              <a:t> </a:t>
            </a:r>
            <a:r>
              <a:rPr sz="2800" spc="-15" dirty="0">
                <a:solidFill>
                  <a:srgbClr val="FFFFFF"/>
                </a:solidFill>
                <a:latin typeface="Calibri"/>
                <a:cs typeface="Calibri"/>
              </a:rPr>
              <a:t>void </a:t>
            </a:r>
            <a:r>
              <a:rPr sz="2800" spc="-620" dirty="0">
                <a:solidFill>
                  <a:srgbClr val="FFFFFF"/>
                </a:solidFill>
                <a:latin typeface="Calibri"/>
                <a:cs typeface="Calibri"/>
              </a:rPr>
              <a:t> </a:t>
            </a:r>
            <a:r>
              <a:rPr sz="2800" spc="-25" dirty="0">
                <a:solidFill>
                  <a:srgbClr val="FFFFFF"/>
                </a:solidFill>
                <a:latin typeface="Calibri"/>
                <a:cs typeface="Calibri"/>
              </a:rPr>
              <a:t>Operators</a:t>
            </a:r>
            <a:endParaRPr sz="2800">
              <a:latin typeface="Calibri"/>
              <a:cs typeface="Calibri"/>
            </a:endParaRPr>
          </a:p>
          <a:p>
            <a:pPr marL="330200" marR="1692275">
              <a:lnSpc>
                <a:spcPct val="100000"/>
              </a:lnSpc>
            </a:pPr>
            <a:r>
              <a:rPr sz="2800" spc="-10" dirty="0">
                <a:solidFill>
                  <a:srgbClr val="FFFFFF"/>
                </a:solidFill>
                <a:latin typeface="Calibri"/>
                <a:cs typeface="Calibri"/>
              </a:rPr>
              <a:t>Conditional</a:t>
            </a:r>
            <a:r>
              <a:rPr sz="2800" spc="30" dirty="0">
                <a:solidFill>
                  <a:srgbClr val="FFFFFF"/>
                </a:solidFill>
                <a:latin typeface="Calibri"/>
                <a:cs typeface="Calibri"/>
              </a:rPr>
              <a:t> </a:t>
            </a:r>
            <a:r>
              <a:rPr sz="2800" spc="-10" dirty="0">
                <a:solidFill>
                  <a:srgbClr val="FFFFFF"/>
                </a:solidFill>
                <a:latin typeface="Calibri"/>
                <a:cs typeface="Calibri"/>
              </a:rPr>
              <a:t>constructs</a:t>
            </a:r>
            <a:r>
              <a:rPr sz="2800" spc="50" dirty="0">
                <a:solidFill>
                  <a:srgbClr val="FFFFFF"/>
                </a:solidFill>
                <a:latin typeface="Calibri"/>
                <a:cs typeface="Calibri"/>
              </a:rPr>
              <a:t> </a:t>
            </a:r>
            <a:r>
              <a:rPr sz="2800" spc="-5" dirty="0">
                <a:solidFill>
                  <a:srgbClr val="FFFFFF"/>
                </a:solidFill>
                <a:latin typeface="Calibri"/>
                <a:cs typeface="Calibri"/>
              </a:rPr>
              <a:t>and</a:t>
            </a:r>
            <a:r>
              <a:rPr sz="2800" spc="10" dirty="0">
                <a:solidFill>
                  <a:srgbClr val="FFFFFF"/>
                </a:solidFill>
                <a:latin typeface="Calibri"/>
                <a:cs typeface="Calibri"/>
              </a:rPr>
              <a:t> </a:t>
            </a:r>
            <a:r>
              <a:rPr sz="2800" spc="-10" dirty="0">
                <a:solidFill>
                  <a:srgbClr val="FFFFFF"/>
                </a:solidFill>
                <a:latin typeface="Calibri"/>
                <a:cs typeface="Calibri"/>
              </a:rPr>
              <a:t>Looping</a:t>
            </a:r>
            <a:r>
              <a:rPr sz="2800" spc="5" dirty="0">
                <a:solidFill>
                  <a:srgbClr val="FFFFFF"/>
                </a:solidFill>
                <a:latin typeface="Calibri"/>
                <a:cs typeface="Calibri"/>
              </a:rPr>
              <a:t> </a:t>
            </a:r>
            <a:r>
              <a:rPr sz="2800" spc="-10" dirty="0">
                <a:solidFill>
                  <a:srgbClr val="FFFFFF"/>
                </a:solidFill>
                <a:latin typeface="Calibri"/>
                <a:cs typeface="Calibri"/>
              </a:rPr>
              <a:t>concepts </a:t>
            </a:r>
            <a:r>
              <a:rPr sz="2800" spc="-620" dirty="0">
                <a:solidFill>
                  <a:srgbClr val="FFFFFF"/>
                </a:solidFill>
                <a:latin typeface="Calibri"/>
                <a:cs typeface="Calibri"/>
              </a:rPr>
              <a:t> </a:t>
            </a:r>
            <a:r>
              <a:rPr sz="2800" spc="-30" dirty="0">
                <a:solidFill>
                  <a:srgbClr val="FFFFFF"/>
                </a:solidFill>
                <a:latin typeface="Calibri"/>
                <a:cs typeface="Calibri"/>
              </a:rPr>
              <a:t>Arrays</a:t>
            </a:r>
            <a:endParaRPr sz="2800">
              <a:latin typeface="Calibri"/>
              <a:cs typeface="Calibri"/>
            </a:endParaRPr>
          </a:p>
          <a:p>
            <a:pPr marL="330200" marR="1404620">
              <a:lnSpc>
                <a:spcPct val="100000"/>
              </a:lnSpc>
            </a:pPr>
            <a:r>
              <a:rPr sz="2800" spc="-30" dirty="0">
                <a:solidFill>
                  <a:srgbClr val="FFFFFF"/>
                </a:solidFill>
                <a:latin typeface="Calibri"/>
                <a:cs typeface="Calibri"/>
              </a:rPr>
              <a:t>Pointers</a:t>
            </a:r>
            <a:r>
              <a:rPr sz="2800" spc="20" dirty="0">
                <a:solidFill>
                  <a:srgbClr val="FFFFFF"/>
                </a:solidFill>
                <a:latin typeface="Calibri"/>
                <a:cs typeface="Calibri"/>
              </a:rPr>
              <a:t> </a:t>
            </a:r>
            <a:r>
              <a:rPr sz="2800" spc="-10" dirty="0">
                <a:solidFill>
                  <a:srgbClr val="FFFFFF"/>
                </a:solidFill>
                <a:latin typeface="Calibri"/>
                <a:cs typeface="Calibri"/>
              </a:rPr>
              <a:t>Functions</a:t>
            </a:r>
            <a:r>
              <a:rPr sz="2800" spc="65" dirty="0">
                <a:solidFill>
                  <a:srgbClr val="FFFFFF"/>
                </a:solidFill>
                <a:latin typeface="Calibri"/>
                <a:cs typeface="Calibri"/>
              </a:rPr>
              <a:t> </a:t>
            </a:r>
            <a:r>
              <a:rPr sz="2800" spc="-5" dirty="0">
                <a:solidFill>
                  <a:srgbClr val="FFFFFF"/>
                </a:solidFill>
                <a:latin typeface="Calibri"/>
                <a:cs typeface="Calibri"/>
              </a:rPr>
              <a:t>---</a:t>
            </a:r>
            <a:r>
              <a:rPr sz="2800" spc="40" dirty="0">
                <a:solidFill>
                  <a:srgbClr val="FFFFFF"/>
                </a:solidFill>
                <a:latin typeface="Calibri"/>
                <a:cs typeface="Calibri"/>
              </a:rPr>
              <a:t> </a:t>
            </a:r>
            <a:r>
              <a:rPr sz="2800" spc="-5" dirty="0">
                <a:solidFill>
                  <a:srgbClr val="FFFFFF"/>
                </a:solidFill>
                <a:latin typeface="Calibri"/>
                <a:cs typeface="Calibri"/>
              </a:rPr>
              <a:t>Built-in</a:t>
            </a:r>
            <a:r>
              <a:rPr sz="2800" spc="30" dirty="0">
                <a:solidFill>
                  <a:srgbClr val="FFFFFF"/>
                </a:solidFill>
                <a:latin typeface="Calibri"/>
                <a:cs typeface="Calibri"/>
              </a:rPr>
              <a:t> </a:t>
            </a:r>
            <a:r>
              <a:rPr sz="2800" spc="-5" dirty="0">
                <a:solidFill>
                  <a:srgbClr val="FFFFFF"/>
                </a:solidFill>
                <a:latin typeface="Calibri"/>
                <a:cs typeface="Calibri"/>
              </a:rPr>
              <a:t>and</a:t>
            </a:r>
            <a:r>
              <a:rPr sz="2800" spc="20" dirty="0">
                <a:solidFill>
                  <a:srgbClr val="FFFFFF"/>
                </a:solidFill>
                <a:latin typeface="Calibri"/>
                <a:cs typeface="Calibri"/>
              </a:rPr>
              <a:t> </a:t>
            </a:r>
            <a:r>
              <a:rPr sz="2800" spc="-5" dirty="0">
                <a:solidFill>
                  <a:srgbClr val="FFFFFF"/>
                </a:solidFill>
                <a:latin typeface="Calibri"/>
                <a:cs typeface="Calibri"/>
              </a:rPr>
              <a:t>User</a:t>
            </a:r>
            <a:r>
              <a:rPr sz="2800" spc="5" dirty="0">
                <a:solidFill>
                  <a:srgbClr val="FFFFFF"/>
                </a:solidFill>
                <a:latin typeface="Calibri"/>
                <a:cs typeface="Calibri"/>
              </a:rPr>
              <a:t> </a:t>
            </a:r>
            <a:r>
              <a:rPr sz="2800" spc="-15" dirty="0">
                <a:solidFill>
                  <a:srgbClr val="FFFFFF"/>
                </a:solidFill>
                <a:latin typeface="Calibri"/>
                <a:cs typeface="Calibri"/>
              </a:rPr>
              <a:t>defined </a:t>
            </a:r>
            <a:r>
              <a:rPr sz="2800" spc="-615" dirty="0">
                <a:solidFill>
                  <a:srgbClr val="FFFFFF"/>
                </a:solidFill>
                <a:latin typeface="Calibri"/>
                <a:cs typeface="Calibri"/>
              </a:rPr>
              <a:t> </a:t>
            </a:r>
            <a:r>
              <a:rPr sz="2800" spc="-5" dirty="0">
                <a:solidFill>
                  <a:srgbClr val="FFFFFF"/>
                </a:solidFill>
                <a:latin typeface="Calibri"/>
                <a:cs typeface="Calibri"/>
              </a:rPr>
              <a:t>functions</a:t>
            </a:r>
            <a:endParaRPr sz="2800">
              <a:latin typeface="Calibri"/>
              <a:cs typeface="Calibri"/>
            </a:endParaRPr>
          </a:p>
          <a:p>
            <a:pPr marL="330200">
              <a:lnSpc>
                <a:spcPct val="100000"/>
              </a:lnSpc>
              <a:spcBef>
                <a:spcPts val="5"/>
              </a:spcBef>
            </a:pPr>
            <a:r>
              <a:rPr sz="2800" spc="-20" dirty="0">
                <a:solidFill>
                  <a:srgbClr val="FFFFFF"/>
                </a:solidFill>
                <a:latin typeface="Calibri"/>
                <a:cs typeface="Calibri"/>
              </a:rPr>
              <a:t>Storage</a:t>
            </a:r>
            <a:r>
              <a:rPr sz="2800" spc="-5" dirty="0">
                <a:solidFill>
                  <a:srgbClr val="FFFFFF"/>
                </a:solidFill>
                <a:latin typeface="Calibri"/>
                <a:cs typeface="Calibri"/>
              </a:rPr>
              <a:t> Classes</a:t>
            </a:r>
            <a:r>
              <a:rPr sz="2800" spc="15" dirty="0">
                <a:solidFill>
                  <a:srgbClr val="FFFFFF"/>
                </a:solidFill>
                <a:latin typeface="Calibri"/>
                <a:cs typeface="Calibri"/>
              </a:rPr>
              <a:t> </a:t>
            </a:r>
            <a:r>
              <a:rPr sz="2800" spc="-15" dirty="0">
                <a:solidFill>
                  <a:srgbClr val="FFFFFF"/>
                </a:solidFill>
                <a:latin typeface="Calibri"/>
                <a:cs typeface="Calibri"/>
              </a:rPr>
              <a:t>Pre-processor</a:t>
            </a:r>
            <a:r>
              <a:rPr sz="2800" spc="55" dirty="0">
                <a:solidFill>
                  <a:srgbClr val="FFFFFF"/>
                </a:solidFill>
                <a:latin typeface="Calibri"/>
                <a:cs typeface="Calibri"/>
              </a:rPr>
              <a:t> </a:t>
            </a:r>
            <a:r>
              <a:rPr sz="2800" spc="-15" dirty="0">
                <a:solidFill>
                  <a:srgbClr val="FFFFFF"/>
                </a:solidFill>
                <a:latin typeface="Calibri"/>
                <a:cs typeface="Calibri"/>
              </a:rPr>
              <a:t>directives</a:t>
            </a:r>
            <a:r>
              <a:rPr sz="2800" spc="20" dirty="0">
                <a:solidFill>
                  <a:srgbClr val="FFFFFF"/>
                </a:solidFill>
                <a:latin typeface="Calibri"/>
                <a:cs typeface="Calibri"/>
              </a:rPr>
              <a:t> </a:t>
            </a:r>
            <a:r>
              <a:rPr sz="2800" spc="-5" dirty="0">
                <a:solidFill>
                  <a:srgbClr val="FFFFFF"/>
                </a:solidFill>
                <a:latin typeface="Calibri"/>
                <a:cs typeface="Calibri"/>
              </a:rPr>
              <a:t>and</a:t>
            </a:r>
            <a:r>
              <a:rPr sz="2800" spc="10" dirty="0">
                <a:solidFill>
                  <a:srgbClr val="FFFFFF"/>
                </a:solidFill>
                <a:latin typeface="Calibri"/>
                <a:cs typeface="Calibri"/>
              </a:rPr>
              <a:t> </a:t>
            </a:r>
            <a:r>
              <a:rPr sz="2800" spc="-10" dirty="0">
                <a:solidFill>
                  <a:srgbClr val="FFFFFF"/>
                </a:solidFill>
                <a:latin typeface="Calibri"/>
                <a:cs typeface="Calibri"/>
              </a:rPr>
              <a:t>header</a:t>
            </a:r>
            <a:r>
              <a:rPr sz="2800" spc="15" dirty="0">
                <a:solidFill>
                  <a:srgbClr val="FFFFFF"/>
                </a:solidFill>
                <a:latin typeface="Calibri"/>
                <a:cs typeface="Calibri"/>
              </a:rPr>
              <a:t> </a:t>
            </a:r>
            <a:r>
              <a:rPr sz="2800" spc="-10" dirty="0">
                <a:solidFill>
                  <a:srgbClr val="FFFFFF"/>
                </a:solidFill>
                <a:latin typeface="Calibri"/>
                <a:cs typeface="Calibri"/>
              </a:rPr>
              <a:t>files</a:t>
            </a:r>
            <a:endParaRPr sz="28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2"/>
          <p:cNvSpPr txBox="1">
            <a:spLocks noGrp="1"/>
          </p:cNvSpPr>
          <p:nvPr>
            <p:ph type="title"/>
          </p:nvPr>
        </p:nvSpPr>
        <p:spPr>
          <a:xfrm>
            <a:off x="760882" y="496950"/>
            <a:ext cx="7618095" cy="520065"/>
          </a:xfrm>
          <a:prstGeom prst="rect">
            <a:avLst/>
          </a:prstGeom>
        </p:spPr>
        <p:txBody>
          <a:bodyPr vert="horz" wrap="square" lIns="0" tIns="12065" rIns="0" bIns="0" rtlCol="0">
            <a:spAutoFit/>
          </a:bodyPr>
          <a:lstStyle/>
          <a:p>
            <a:pPr marL="12700">
              <a:lnSpc>
                <a:spcPct val="100000"/>
              </a:lnSpc>
              <a:spcBef>
                <a:spcPts val="95"/>
              </a:spcBef>
            </a:pPr>
            <a:r>
              <a:rPr sz="4000" u="heavy" spc="-25" dirty="0">
                <a:uFill>
                  <a:solidFill>
                    <a:srgbClr val="FFFFFF"/>
                  </a:solidFill>
                </a:uFill>
              </a:rPr>
              <a:t>TOPICS</a:t>
            </a:r>
            <a:r>
              <a:rPr sz="4000" u="heavy" spc="-20" dirty="0">
                <a:uFill>
                  <a:solidFill>
                    <a:srgbClr val="FFFFFF"/>
                  </a:solidFill>
                </a:uFill>
              </a:rPr>
              <a:t> </a:t>
            </a:r>
            <a:r>
              <a:rPr sz="4000" u="heavy" spc="-10" dirty="0">
                <a:uFill>
                  <a:solidFill>
                    <a:srgbClr val="FFFFFF"/>
                  </a:solidFill>
                </a:uFill>
              </a:rPr>
              <a:t>LEARNT</a:t>
            </a:r>
            <a:r>
              <a:rPr sz="4000" u="heavy" dirty="0">
                <a:uFill>
                  <a:solidFill>
                    <a:srgbClr val="FFFFFF"/>
                  </a:solidFill>
                </a:uFill>
              </a:rPr>
              <a:t> </a:t>
            </a:r>
            <a:r>
              <a:rPr sz="4000" u="heavy" spc="-10" dirty="0">
                <a:uFill>
                  <a:solidFill>
                    <a:srgbClr val="FFFFFF"/>
                  </a:solidFill>
                </a:uFill>
              </a:rPr>
              <a:t>DURING</a:t>
            </a:r>
            <a:r>
              <a:rPr sz="4000" u="heavy" spc="-5" dirty="0">
                <a:uFill>
                  <a:solidFill>
                    <a:srgbClr val="FFFFFF"/>
                  </a:solidFill>
                </a:uFill>
              </a:rPr>
              <a:t> INTERNSHIP</a:t>
            </a:r>
            <a:endParaRPr sz="4000"/>
          </a:p>
        </p:txBody>
      </p:sp>
      <p:sp>
        <p:nvSpPr>
          <p:cNvPr id="1048598" name="object 3"/>
          <p:cNvSpPr txBox="1"/>
          <p:nvPr/>
        </p:nvSpPr>
        <p:spPr>
          <a:xfrm>
            <a:off x="675843" y="1567434"/>
            <a:ext cx="5476875" cy="3492500"/>
          </a:xfrm>
          <a:prstGeom prst="rect">
            <a:avLst/>
          </a:prstGeom>
        </p:spPr>
        <p:txBody>
          <a:bodyPr vert="horz" wrap="square" lIns="0" tIns="12065" rIns="0" bIns="0" rtlCol="0">
            <a:spAutoFit/>
          </a:bodyPr>
          <a:lstStyle/>
          <a:p>
            <a:pPr marL="251460" algn="just">
              <a:lnSpc>
                <a:spcPts val="3135"/>
              </a:lnSpc>
              <a:spcBef>
                <a:spcPts val="95"/>
              </a:spcBef>
            </a:pPr>
            <a:r>
              <a:rPr sz="2800" dirty="0">
                <a:solidFill>
                  <a:srgbClr val="FFFFFF"/>
                </a:solidFill>
                <a:latin typeface="Calibri"/>
                <a:cs typeface="Calibri"/>
              </a:rPr>
              <a:t>C++</a:t>
            </a:r>
            <a:r>
              <a:rPr sz="2800" spc="-25" dirty="0">
                <a:solidFill>
                  <a:srgbClr val="FFFFFF"/>
                </a:solidFill>
                <a:latin typeface="Calibri"/>
                <a:cs typeface="Calibri"/>
              </a:rPr>
              <a:t> </a:t>
            </a:r>
            <a:r>
              <a:rPr sz="2800" spc="-15" dirty="0">
                <a:solidFill>
                  <a:srgbClr val="FFFFFF"/>
                </a:solidFill>
                <a:latin typeface="Calibri"/>
                <a:cs typeface="Calibri"/>
              </a:rPr>
              <a:t>Programming</a:t>
            </a:r>
            <a:endParaRPr sz="2800">
              <a:latin typeface="Calibri"/>
              <a:cs typeface="Calibri"/>
            </a:endParaRPr>
          </a:p>
          <a:p>
            <a:pPr marL="626745" algn="just">
              <a:lnSpc>
                <a:spcPts val="2655"/>
              </a:lnSpc>
            </a:pPr>
            <a:r>
              <a:rPr sz="2400" spc="-5" dirty="0">
                <a:solidFill>
                  <a:srgbClr val="FFFFFF"/>
                </a:solidFill>
                <a:latin typeface="Calibri"/>
                <a:cs typeface="Calibri"/>
              </a:rPr>
              <a:t>OOP</a:t>
            </a:r>
            <a:r>
              <a:rPr sz="2400" spc="-30" dirty="0">
                <a:solidFill>
                  <a:srgbClr val="FFFFFF"/>
                </a:solidFill>
                <a:latin typeface="Calibri"/>
                <a:cs typeface="Calibri"/>
              </a:rPr>
              <a:t> </a:t>
            </a:r>
            <a:r>
              <a:rPr sz="2400" spc="-10" dirty="0">
                <a:solidFill>
                  <a:srgbClr val="FFFFFF"/>
                </a:solidFill>
                <a:latin typeface="Calibri"/>
                <a:cs typeface="Calibri"/>
              </a:rPr>
              <a:t>concepts</a:t>
            </a:r>
            <a:endParaRPr sz="2400">
              <a:latin typeface="Calibri"/>
              <a:cs typeface="Calibri"/>
            </a:endParaRPr>
          </a:p>
          <a:p>
            <a:pPr marL="355600" marR="2714625" indent="-355600" algn="just">
              <a:lnSpc>
                <a:spcPct val="100000"/>
              </a:lnSpc>
              <a:buFont typeface="Wingdings"/>
              <a:buChar char=""/>
              <a:tabLst>
                <a:tab pos="355600" algn="l"/>
              </a:tabLst>
            </a:pPr>
            <a:r>
              <a:rPr sz="2400" spc="-10" dirty="0">
                <a:solidFill>
                  <a:srgbClr val="FFFFFF"/>
                </a:solidFill>
                <a:latin typeface="Calibri"/>
                <a:cs typeface="Calibri"/>
              </a:rPr>
              <a:t>Introduction </a:t>
            </a:r>
            <a:r>
              <a:rPr sz="2400" spc="-15" dirty="0">
                <a:solidFill>
                  <a:srgbClr val="FFFFFF"/>
                </a:solidFill>
                <a:latin typeface="Calibri"/>
                <a:cs typeface="Calibri"/>
              </a:rPr>
              <a:t>to </a:t>
            </a:r>
            <a:r>
              <a:rPr sz="2400" spc="-5" dirty="0">
                <a:solidFill>
                  <a:srgbClr val="FFFFFF"/>
                </a:solidFill>
                <a:latin typeface="Calibri"/>
                <a:cs typeface="Calibri"/>
              </a:rPr>
              <a:t>IoT </a:t>
            </a:r>
            <a:r>
              <a:rPr sz="2400" dirty="0">
                <a:solidFill>
                  <a:srgbClr val="FFFFFF"/>
                </a:solidFill>
                <a:latin typeface="Calibri"/>
                <a:cs typeface="Calibri"/>
              </a:rPr>
              <a:t> </a:t>
            </a:r>
            <a:r>
              <a:rPr sz="2400" spc="-10" dirty="0">
                <a:solidFill>
                  <a:srgbClr val="FFFFFF"/>
                </a:solidFill>
                <a:latin typeface="Calibri"/>
                <a:cs typeface="Calibri"/>
              </a:rPr>
              <a:t>Definition </a:t>
            </a:r>
            <a:r>
              <a:rPr sz="2400" spc="-5" dirty="0">
                <a:solidFill>
                  <a:srgbClr val="FFFFFF"/>
                </a:solidFill>
                <a:latin typeface="Calibri"/>
                <a:cs typeface="Calibri"/>
              </a:rPr>
              <a:t>of IoT </a:t>
            </a:r>
            <a:r>
              <a:rPr sz="2400" spc="-530" dirty="0">
                <a:solidFill>
                  <a:srgbClr val="FFFFFF"/>
                </a:solidFill>
                <a:latin typeface="Calibri"/>
                <a:cs typeface="Calibri"/>
              </a:rPr>
              <a:t> </a:t>
            </a:r>
            <a:r>
              <a:rPr sz="2400" spc="-5" dirty="0">
                <a:solidFill>
                  <a:srgbClr val="FFFFFF"/>
                </a:solidFill>
                <a:latin typeface="Calibri"/>
                <a:cs typeface="Calibri"/>
              </a:rPr>
              <a:t>IoT</a:t>
            </a:r>
            <a:r>
              <a:rPr sz="2400" spc="480" dirty="0">
                <a:solidFill>
                  <a:srgbClr val="FFFFFF"/>
                </a:solidFill>
                <a:latin typeface="Calibri"/>
                <a:cs typeface="Calibri"/>
              </a:rPr>
              <a:t> </a:t>
            </a:r>
            <a:r>
              <a:rPr sz="2400" spc="-10" dirty="0">
                <a:solidFill>
                  <a:srgbClr val="FFFFFF"/>
                </a:solidFill>
                <a:latin typeface="Calibri"/>
                <a:cs typeface="Calibri"/>
              </a:rPr>
              <a:t>Architecture</a:t>
            </a:r>
            <a:endParaRPr sz="2400">
              <a:latin typeface="Calibri"/>
              <a:cs typeface="Calibri"/>
            </a:endParaRPr>
          </a:p>
          <a:p>
            <a:pPr marL="354965" marR="5080" indent="-354965">
              <a:lnSpc>
                <a:spcPct val="100000"/>
              </a:lnSpc>
              <a:buFont typeface="Wingdings"/>
              <a:buChar char=""/>
              <a:tabLst>
                <a:tab pos="354965" algn="l"/>
                <a:tab pos="355600" algn="l"/>
              </a:tabLst>
            </a:pPr>
            <a:r>
              <a:rPr sz="2400" spc="-10" dirty="0">
                <a:solidFill>
                  <a:srgbClr val="FFFFFF"/>
                </a:solidFill>
                <a:latin typeface="Calibri"/>
                <a:cs typeface="Calibri"/>
              </a:rPr>
              <a:t>Introduction </a:t>
            </a:r>
            <a:r>
              <a:rPr sz="2400" spc="-15" dirty="0">
                <a:solidFill>
                  <a:srgbClr val="FFFFFF"/>
                </a:solidFill>
                <a:latin typeface="Calibri"/>
                <a:cs typeface="Calibri"/>
              </a:rPr>
              <a:t>to </a:t>
            </a:r>
            <a:r>
              <a:rPr sz="2400" spc="-5" dirty="0">
                <a:solidFill>
                  <a:srgbClr val="FFFFFF"/>
                </a:solidFill>
                <a:latin typeface="Calibri"/>
                <a:cs typeface="Calibri"/>
              </a:rPr>
              <a:t>Embedded </a:t>
            </a:r>
            <a:r>
              <a:rPr sz="2400" spc="-20" dirty="0">
                <a:solidFill>
                  <a:srgbClr val="FFFFFF"/>
                </a:solidFill>
                <a:latin typeface="Calibri"/>
                <a:cs typeface="Calibri"/>
              </a:rPr>
              <a:t>systems </a:t>
            </a:r>
            <a:r>
              <a:rPr sz="2400" spc="-15" dirty="0">
                <a:solidFill>
                  <a:srgbClr val="FFFFFF"/>
                </a:solidFill>
                <a:latin typeface="Calibri"/>
                <a:cs typeface="Calibri"/>
              </a:rPr>
              <a:t> </a:t>
            </a:r>
            <a:r>
              <a:rPr sz="2400" spc="-10" dirty="0">
                <a:solidFill>
                  <a:srgbClr val="FFFFFF"/>
                </a:solidFill>
                <a:latin typeface="Calibri"/>
                <a:cs typeface="Calibri"/>
              </a:rPr>
              <a:t>Definition</a:t>
            </a:r>
            <a:r>
              <a:rPr sz="2400" spc="-15" dirty="0">
                <a:solidFill>
                  <a:srgbClr val="FFFFFF"/>
                </a:solidFill>
                <a:latin typeface="Calibri"/>
                <a:cs typeface="Calibri"/>
              </a:rPr>
              <a:t> </a:t>
            </a:r>
            <a:r>
              <a:rPr sz="2400" spc="-25" dirty="0">
                <a:solidFill>
                  <a:srgbClr val="FFFFFF"/>
                </a:solidFill>
                <a:latin typeface="Calibri"/>
                <a:cs typeface="Calibri"/>
              </a:rPr>
              <a:t>Types</a:t>
            </a:r>
            <a:r>
              <a:rPr sz="2400" dirty="0">
                <a:solidFill>
                  <a:srgbClr val="FFFFFF"/>
                </a:solidFill>
                <a:latin typeface="Calibri"/>
                <a:cs typeface="Calibri"/>
              </a:rPr>
              <a:t> </a:t>
            </a:r>
            <a:r>
              <a:rPr sz="2400" spc="-5" dirty="0">
                <a:solidFill>
                  <a:srgbClr val="FFFFFF"/>
                </a:solidFill>
                <a:latin typeface="Calibri"/>
                <a:cs typeface="Calibri"/>
              </a:rPr>
              <a:t>of</a:t>
            </a:r>
            <a:r>
              <a:rPr sz="2400" spc="-15" dirty="0">
                <a:solidFill>
                  <a:srgbClr val="FFFFFF"/>
                </a:solidFill>
                <a:latin typeface="Calibri"/>
                <a:cs typeface="Calibri"/>
              </a:rPr>
              <a:t> </a:t>
            </a:r>
            <a:r>
              <a:rPr sz="2400" spc="-5" dirty="0">
                <a:solidFill>
                  <a:srgbClr val="FFFFFF"/>
                </a:solidFill>
                <a:latin typeface="Calibri"/>
                <a:cs typeface="Calibri"/>
              </a:rPr>
              <a:t>Embedded </a:t>
            </a:r>
            <a:r>
              <a:rPr sz="2400" spc="-20" dirty="0">
                <a:solidFill>
                  <a:srgbClr val="FFFFFF"/>
                </a:solidFill>
                <a:latin typeface="Calibri"/>
                <a:cs typeface="Calibri"/>
              </a:rPr>
              <a:t>systems </a:t>
            </a:r>
            <a:r>
              <a:rPr sz="2400" spc="-530" dirty="0">
                <a:solidFill>
                  <a:srgbClr val="FFFFFF"/>
                </a:solidFill>
                <a:latin typeface="Calibri"/>
                <a:cs typeface="Calibri"/>
              </a:rPr>
              <a:t> </a:t>
            </a:r>
            <a:r>
              <a:rPr sz="2400" spc="-10" dirty="0">
                <a:solidFill>
                  <a:srgbClr val="FFFFFF"/>
                </a:solidFill>
                <a:latin typeface="Calibri"/>
                <a:cs typeface="Calibri"/>
              </a:rPr>
              <a:t>Components</a:t>
            </a:r>
            <a:r>
              <a:rPr sz="2400" spc="-25" dirty="0">
                <a:solidFill>
                  <a:srgbClr val="FFFFFF"/>
                </a:solidFill>
                <a:latin typeface="Calibri"/>
                <a:cs typeface="Calibri"/>
              </a:rPr>
              <a:t> </a:t>
            </a:r>
            <a:r>
              <a:rPr sz="2400" spc="-5" dirty="0">
                <a:solidFill>
                  <a:srgbClr val="FFFFFF"/>
                </a:solidFill>
                <a:latin typeface="Calibri"/>
                <a:cs typeface="Calibri"/>
              </a:rPr>
              <a:t>of Embedded </a:t>
            </a:r>
            <a:r>
              <a:rPr sz="2400" spc="-20" dirty="0">
                <a:solidFill>
                  <a:srgbClr val="FFFFFF"/>
                </a:solidFill>
                <a:latin typeface="Calibri"/>
                <a:cs typeface="Calibri"/>
              </a:rPr>
              <a:t>systems</a:t>
            </a:r>
            <a:endParaRPr sz="2400">
              <a:latin typeface="Calibri"/>
              <a:cs typeface="Calibri"/>
            </a:endParaRPr>
          </a:p>
          <a:p>
            <a:pPr marL="354965" marR="3724275" indent="-354965">
              <a:lnSpc>
                <a:spcPct val="100000"/>
              </a:lnSpc>
              <a:spcBef>
                <a:spcPts val="5"/>
              </a:spcBef>
              <a:buFont typeface="Wingdings"/>
              <a:buChar char=""/>
              <a:tabLst>
                <a:tab pos="354965" algn="l"/>
                <a:tab pos="355600" algn="l"/>
              </a:tabLst>
            </a:pPr>
            <a:r>
              <a:rPr sz="2400" spc="-55" dirty="0">
                <a:solidFill>
                  <a:srgbClr val="FFFFFF"/>
                </a:solidFill>
                <a:latin typeface="Calibri"/>
                <a:cs typeface="Calibri"/>
              </a:rPr>
              <a:t>P</a:t>
            </a:r>
            <a:r>
              <a:rPr sz="2400" dirty="0">
                <a:solidFill>
                  <a:srgbClr val="FFFFFF"/>
                </a:solidFill>
                <a:latin typeface="Calibri"/>
                <a:cs typeface="Calibri"/>
              </a:rPr>
              <a:t>e</a:t>
            </a:r>
            <a:r>
              <a:rPr sz="2400" spc="5" dirty="0">
                <a:solidFill>
                  <a:srgbClr val="FFFFFF"/>
                </a:solidFill>
                <a:latin typeface="Calibri"/>
                <a:cs typeface="Calibri"/>
              </a:rPr>
              <a:t>r</a:t>
            </a:r>
            <a:r>
              <a:rPr sz="2400" dirty="0">
                <a:solidFill>
                  <a:srgbClr val="FFFFFF"/>
                </a:solidFill>
                <a:latin typeface="Calibri"/>
                <a:cs typeface="Calibri"/>
              </a:rPr>
              <a:t>iphe</a:t>
            </a:r>
            <a:r>
              <a:rPr sz="2400" spc="-40" dirty="0">
                <a:solidFill>
                  <a:srgbClr val="FFFFFF"/>
                </a:solidFill>
                <a:latin typeface="Calibri"/>
                <a:cs typeface="Calibri"/>
              </a:rPr>
              <a:t>r</a:t>
            </a:r>
            <a:r>
              <a:rPr sz="2400" dirty="0">
                <a:solidFill>
                  <a:srgbClr val="FFFFFF"/>
                </a:solidFill>
                <a:latin typeface="Calibri"/>
                <a:cs typeface="Calibri"/>
              </a:rPr>
              <a:t>als  </a:t>
            </a:r>
            <a:r>
              <a:rPr sz="2400" spc="-5" dirty="0">
                <a:solidFill>
                  <a:srgbClr val="FFFFFF"/>
                </a:solidFill>
                <a:latin typeface="Calibri"/>
                <a:cs typeface="Calibri"/>
              </a:rPr>
              <a:t>LED</a:t>
            </a:r>
            <a:endParaRPr sz="2400">
              <a:latin typeface="Calibri"/>
              <a:cs typeface="Calibri"/>
            </a:endParaRPr>
          </a:p>
          <a:p>
            <a:pPr marL="695325" algn="just">
              <a:lnSpc>
                <a:spcPct val="100000"/>
              </a:lnSpc>
            </a:pPr>
            <a:r>
              <a:rPr sz="2400" spc="-10" dirty="0">
                <a:solidFill>
                  <a:srgbClr val="FFFFFF"/>
                </a:solidFill>
                <a:latin typeface="Calibri"/>
                <a:cs typeface="Calibri"/>
              </a:rPr>
              <a:t>Arduino</a:t>
            </a:r>
            <a:r>
              <a:rPr sz="2400" spc="-45" dirty="0">
                <a:solidFill>
                  <a:srgbClr val="FFFFFF"/>
                </a:solidFill>
                <a:latin typeface="Calibri"/>
                <a:cs typeface="Calibri"/>
              </a:rPr>
              <a:t> </a:t>
            </a:r>
            <a:r>
              <a:rPr sz="2400" dirty="0">
                <a:solidFill>
                  <a:srgbClr val="FFFFFF"/>
                </a:solidFill>
                <a:latin typeface="Calibri"/>
                <a:cs typeface="Calibri"/>
              </a:rPr>
              <a:t>Uno</a:t>
            </a:r>
            <a:endParaRPr sz="2400">
              <a:latin typeface="Calibri"/>
              <a:cs typeface="Calibri"/>
            </a:endParaRPr>
          </a:p>
          <a:p>
            <a:pPr marL="695325">
              <a:lnSpc>
                <a:spcPct val="100000"/>
              </a:lnSpc>
            </a:pPr>
            <a:r>
              <a:rPr sz="2400" spc="-10" dirty="0">
                <a:solidFill>
                  <a:srgbClr val="FFFFFF"/>
                </a:solidFill>
                <a:latin typeface="Calibri"/>
                <a:cs typeface="Calibri"/>
              </a:rPr>
              <a:t>CLCD</a:t>
            </a:r>
            <a:r>
              <a:rPr sz="2400" spc="-35" dirty="0">
                <a:solidFill>
                  <a:srgbClr val="FFFFFF"/>
                </a:solidFill>
                <a:latin typeface="Calibri"/>
                <a:cs typeface="Calibri"/>
              </a:rPr>
              <a:t> </a:t>
            </a:r>
            <a:r>
              <a:rPr sz="2400" spc="-5" dirty="0">
                <a:solidFill>
                  <a:srgbClr val="FFFFFF"/>
                </a:solidFill>
                <a:latin typeface="Calibri"/>
                <a:cs typeface="Calibri"/>
              </a:rPr>
              <a:t>--</a:t>
            </a:r>
            <a:r>
              <a:rPr sz="2400" dirty="0">
                <a:solidFill>
                  <a:srgbClr val="FFFFFF"/>
                </a:solidFill>
                <a:latin typeface="Calibri"/>
                <a:cs typeface="Calibri"/>
              </a:rPr>
              <a:t> 14</a:t>
            </a:r>
            <a:r>
              <a:rPr sz="2400" spc="-20" dirty="0">
                <a:solidFill>
                  <a:srgbClr val="FFFFFF"/>
                </a:solidFill>
                <a:latin typeface="Calibri"/>
                <a:cs typeface="Calibri"/>
              </a:rPr>
              <a:t> </a:t>
            </a:r>
            <a:r>
              <a:rPr sz="2400" spc="-5" dirty="0">
                <a:solidFill>
                  <a:srgbClr val="FFFFFF"/>
                </a:solidFill>
                <a:latin typeface="Calibri"/>
                <a:cs typeface="Calibri"/>
              </a:rPr>
              <a:t>pins</a:t>
            </a:r>
            <a:r>
              <a:rPr sz="2400" spc="-20" dirty="0">
                <a:solidFill>
                  <a:srgbClr val="FFFFFF"/>
                </a:solidFill>
                <a:latin typeface="Calibri"/>
                <a:cs typeface="Calibri"/>
              </a:rPr>
              <a:t> </a:t>
            </a:r>
            <a:r>
              <a:rPr sz="2400" spc="-5" dirty="0">
                <a:solidFill>
                  <a:srgbClr val="FFFFFF"/>
                </a:solidFill>
                <a:latin typeface="Calibri"/>
                <a:cs typeface="Calibri"/>
              </a:rPr>
              <a:t>description</a:t>
            </a:r>
            <a:r>
              <a:rPr sz="2400" spc="-25" dirty="0">
                <a:solidFill>
                  <a:srgbClr val="FFFFFF"/>
                </a:solidFill>
                <a:latin typeface="Calibri"/>
                <a:cs typeface="Calibri"/>
              </a:rPr>
              <a:t> </a:t>
            </a:r>
            <a:r>
              <a:rPr sz="2400" spc="-5" dirty="0">
                <a:solidFill>
                  <a:srgbClr val="FFFFFF"/>
                </a:solidFill>
                <a:latin typeface="Calibri"/>
                <a:cs typeface="Calibri"/>
              </a:rPr>
              <a:t>of</a:t>
            </a:r>
            <a:r>
              <a:rPr sz="2400" spc="-15" dirty="0">
                <a:solidFill>
                  <a:srgbClr val="FFFFFF"/>
                </a:solidFill>
                <a:latin typeface="Calibri"/>
                <a:cs typeface="Calibri"/>
              </a:rPr>
              <a:t> </a:t>
            </a:r>
            <a:r>
              <a:rPr sz="2400" spc="-10" dirty="0">
                <a:solidFill>
                  <a:srgbClr val="FFFFFF"/>
                </a:solidFill>
                <a:latin typeface="Calibri"/>
                <a:cs typeface="Calibri"/>
              </a:rPr>
              <a:t>CLCD</a:t>
            </a:r>
            <a:endParaRPr sz="2400">
              <a:latin typeface="Calibri"/>
              <a:cs typeface="Calibri"/>
            </a:endParaRPr>
          </a:p>
          <a:p>
            <a:pPr marL="763905">
              <a:lnSpc>
                <a:spcPct val="100000"/>
              </a:lnSpc>
            </a:pPr>
            <a:r>
              <a:rPr sz="2400" dirty="0">
                <a:solidFill>
                  <a:srgbClr val="FFFFFF"/>
                </a:solidFill>
                <a:latin typeface="Calibri"/>
                <a:cs typeface="Calibri"/>
              </a:rPr>
              <a:t>ADC</a:t>
            </a:r>
            <a:r>
              <a:rPr sz="2400" spc="-35" dirty="0">
                <a:solidFill>
                  <a:srgbClr val="FFFFFF"/>
                </a:solidFill>
                <a:latin typeface="Calibri"/>
                <a:cs typeface="Calibri"/>
              </a:rPr>
              <a:t> </a:t>
            </a:r>
            <a:r>
              <a:rPr sz="2400" spc="-5" dirty="0">
                <a:solidFill>
                  <a:srgbClr val="FFFFFF"/>
                </a:solidFill>
                <a:latin typeface="Calibri"/>
                <a:cs typeface="Calibri"/>
              </a:rPr>
              <a:t>--- </a:t>
            </a:r>
            <a:r>
              <a:rPr sz="2400" dirty="0">
                <a:solidFill>
                  <a:srgbClr val="FFFFFF"/>
                </a:solidFill>
                <a:latin typeface="Calibri"/>
                <a:cs typeface="Calibri"/>
              </a:rPr>
              <a:t>Use </a:t>
            </a:r>
            <a:r>
              <a:rPr sz="2400" spc="-5" dirty="0">
                <a:solidFill>
                  <a:srgbClr val="FFFFFF"/>
                </a:solidFill>
                <a:latin typeface="Calibri"/>
                <a:cs typeface="Calibri"/>
              </a:rPr>
              <a:t>of</a:t>
            </a:r>
            <a:r>
              <a:rPr sz="2400" spc="-15" dirty="0">
                <a:solidFill>
                  <a:srgbClr val="FFFFFF"/>
                </a:solidFill>
                <a:latin typeface="Calibri"/>
                <a:cs typeface="Calibri"/>
              </a:rPr>
              <a:t> </a:t>
            </a:r>
            <a:r>
              <a:rPr sz="2400" dirty="0">
                <a:solidFill>
                  <a:srgbClr val="FFFFFF"/>
                </a:solidFill>
                <a:latin typeface="Calibri"/>
                <a:cs typeface="Calibri"/>
              </a:rPr>
              <a:t>ADC</a:t>
            </a:r>
            <a:r>
              <a:rPr sz="2400" spc="-20" dirty="0">
                <a:solidFill>
                  <a:srgbClr val="FFFFFF"/>
                </a:solidFill>
                <a:latin typeface="Calibri"/>
                <a:cs typeface="Calibri"/>
              </a:rPr>
              <a:t> </a:t>
            </a:r>
            <a:r>
              <a:rPr sz="2400" dirty="0">
                <a:solidFill>
                  <a:srgbClr val="FFFFFF"/>
                </a:solidFill>
                <a:latin typeface="Calibri"/>
                <a:cs typeface="Calibri"/>
              </a:rPr>
              <a:t>in</a:t>
            </a:r>
            <a:r>
              <a:rPr sz="2400" spc="-45" dirty="0">
                <a:solidFill>
                  <a:srgbClr val="FFFFFF"/>
                </a:solidFill>
                <a:latin typeface="Calibri"/>
                <a:cs typeface="Calibri"/>
              </a:rPr>
              <a:t> </a:t>
            </a:r>
            <a:r>
              <a:rPr sz="2400" spc="-10" dirty="0">
                <a:solidFill>
                  <a:srgbClr val="FFFFFF"/>
                </a:solidFill>
                <a:latin typeface="Calibri"/>
                <a:cs typeface="Calibri"/>
              </a:rPr>
              <a:t>Arduino</a:t>
            </a:r>
            <a:endParaRPr sz="24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object 2"/>
          <p:cNvSpPr txBox="1">
            <a:spLocks noGrp="1"/>
          </p:cNvSpPr>
          <p:nvPr>
            <p:ph type="title"/>
          </p:nvPr>
        </p:nvSpPr>
        <p:spPr>
          <a:xfrm>
            <a:off x="318922" y="0"/>
            <a:ext cx="8150225" cy="1757045"/>
          </a:xfrm>
          <a:prstGeom prst="rect">
            <a:avLst/>
          </a:prstGeom>
        </p:spPr>
        <p:txBody>
          <a:bodyPr vert="horz" wrap="square" lIns="0" tIns="213360" rIns="0" bIns="0" rtlCol="0">
            <a:spAutoFit/>
          </a:bodyPr>
          <a:lstStyle/>
          <a:p>
            <a:pPr marL="356235" algn="ctr">
              <a:lnSpc>
                <a:spcPct val="100000"/>
              </a:lnSpc>
              <a:spcBef>
                <a:spcPts val="1680"/>
              </a:spcBef>
            </a:pPr>
            <a:r>
              <a:rPr sz="4000" u="heavy" spc="-85" dirty="0">
                <a:uFill>
                  <a:solidFill>
                    <a:srgbClr val="FFFFFF"/>
                  </a:solidFill>
                </a:uFill>
              </a:rPr>
              <a:t>WHAT</a:t>
            </a:r>
            <a:r>
              <a:rPr sz="4000" u="heavy" spc="-30" dirty="0">
                <a:uFill>
                  <a:solidFill>
                    <a:srgbClr val="FFFFFF"/>
                  </a:solidFill>
                </a:uFill>
              </a:rPr>
              <a:t> </a:t>
            </a:r>
            <a:r>
              <a:rPr sz="4000" u="heavy" spc="-5" dirty="0">
                <a:uFill>
                  <a:solidFill>
                    <a:srgbClr val="FFFFFF"/>
                  </a:solidFill>
                </a:uFill>
              </a:rPr>
              <a:t>IS </a:t>
            </a:r>
            <a:r>
              <a:rPr sz="4000" u="heavy" spc="-35" dirty="0">
                <a:uFill>
                  <a:solidFill>
                    <a:srgbClr val="FFFFFF"/>
                  </a:solidFill>
                </a:uFill>
              </a:rPr>
              <a:t>IOT?</a:t>
            </a:r>
            <a:endParaRPr sz="4000"/>
          </a:p>
          <a:p>
            <a:pPr marL="12700" marR="5080">
              <a:lnSpc>
                <a:spcPct val="100000"/>
              </a:lnSpc>
              <a:spcBef>
                <a:spcPts val="955"/>
              </a:spcBef>
            </a:pPr>
            <a:r>
              <a:rPr sz="2400" spc="-5" dirty="0"/>
              <a:t>The</a:t>
            </a:r>
            <a:r>
              <a:rPr sz="2400" spc="5" dirty="0"/>
              <a:t> </a:t>
            </a:r>
            <a:r>
              <a:rPr sz="2400" spc="-10" dirty="0"/>
              <a:t>Internet</a:t>
            </a:r>
            <a:r>
              <a:rPr sz="2400" spc="-15" dirty="0"/>
              <a:t> </a:t>
            </a:r>
            <a:r>
              <a:rPr sz="2400" spc="-5" dirty="0"/>
              <a:t>of</a:t>
            </a:r>
            <a:r>
              <a:rPr sz="2400" dirty="0"/>
              <a:t> </a:t>
            </a:r>
            <a:r>
              <a:rPr sz="2400" spc="-5" dirty="0"/>
              <a:t>Things</a:t>
            </a:r>
            <a:r>
              <a:rPr sz="2400" spc="-10" dirty="0"/>
              <a:t> </a:t>
            </a:r>
            <a:r>
              <a:rPr sz="2400" dirty="0"/>
              <a:t>(IoT) is</a:t>
            </a:r>
            <a:r>
              <a:rPr sz="2400" spc="5" dirty="0"/>
              <a:t> </a:t>
            </a:r>
            <a:r>
              <a:rPr sz="2400" dirty="0"/>
              <a:t>the</a:t>
            </a:r>
            <a:r>
              <a:rPr sz="2400" spc="5" dirty="0"/>
              <a:t> </a:t>
            </a:r>
            <a:r>
              <a:rPr sz="2400" spc="-10" dirty="0"/>
              <a:t>network </a:t>
            </a:r>
            <a:r>
              <a:rPr sz="2400" spc="-5" dirty="0"/>
              <a:t>of</a:t>
            </a:r>
            <a:r>
              <a:rPr sz="2400" dirty="0"/>
              <a:t> </a:t>
            </a:r>
            <a:r>
              <a:rPr sz="2400" spc="-15" dirty="0"/>
              <a:t>physical</a:t>
            </a:r>
            <a:r>
              <a:rPr sz="2400" dirty="0"/>
              <a:t> </a:t>
            </a:r>
            <a:r>
              <a:rPr sz="2400" spc="-5" dirty="0"/>
              <a:t>objects</a:t>
            </a:r>
            <a:r>
              <a:rPr sz="2400" spc="-15" dirty="0"/>
              <a:t> </a:t>
            </a:r>
            <a:r>
              <a:rPr sz="2400" spc="-5" dirty="0"/>
              <a:t>that </a:t>
            </a:r>
            <a:r>
              <a:rPr sz="2400" spc="-525" dirty="0"/>
              <a:t> </a:t>
            </a:r>
            <a:r>
              <a:rPr sz="2400" spc="-15" dirty="0"/>
              <a:t>contain </a:t>
            </a:r>
            <a:r>
              <a:rPr sz="2400" dirty="0"/>
              <a:t>embedded </a:t>
            </a:r>
            <a:r>
              <a:rPr sz="2400" spc="-5" dirty="0"/>
              <a:t>technology </a:t>
            </a:r>
            <a:r>
              <a:rPr sz="2400" spc="-15" dirty="0"/>
              <a:t>to communicate </a:t>
            </a:r>
            <a:r>
              <a:rPr sz="2400" dirty="0"/>
              <a:t>and </a:t>
            </a:r>
            <a:r>
              <a:rPr sz="2400" spc="-5" dirty="0"/>
              <a:t>sense or </a:t>
            </a:r>
            <a:r>
              <a:rPr sz="2400" dirty="0"/>
              <a:t> </a:t>
            </a:r>
            <a:r>
              <a:rPr sz="2400" spc="-15" dirty="0"/>
              <a:t>interact</a:t>
            </a:r>
            <a:r>
              <a:rPr sz="2400" spc="-30" dirty="0"/>
              <a:t> </a:t>
            </a:r>
            <a:r>
              <a:rPr sz="2400" dirty="0"/>
              <a:t>with</a:t>
            </a:r>
            <a:r>
              <a:rPr sz="2400" spc="-15" dirty="0"/>
              <a:t> </a:t>
            </a:r>
            <a:r>
              <a:rPr sz="2400" dirty="0"/>
              <a:t>their </a:t>
            </a:r>
            <a:r>
              <a:rPr sz="2400" spc="-10" dirty="0"/>
              <a:t>internal</a:t>
            </a:r>
            <a:r>
              <a:rPr sz="2400" spc="-15" dirty="0"/>
              <a:t> </a:t>
            </a:r>
            <a:r>
              <a:rPr sz="2400" spc="-20" dirty="0"/>
              <a:t>states</a:t>
            </a:r>
            <a:r>
              <a:rPr sz="2400" spc="-25" dirty="0"/>
              <a:t> </a:t>
            </a:r>
            <a:r>
              <a:rPr sz="2400" spc="-5" dirty="0"/>
              <a:t>or </a:t>
            </a:r>
            <a:r>
              <a:rPr sz="2400" dirty="0"/>
              <a:t>the </a:t>
            </a:r>
            <a:r>
              <a:rPr sz="2400" spc="-10" dirty="0"/>
              <a:t>external</a:t>
            </a:r>
            <a:r>
              <a:rPr sz="2400" spc="-30" dirty="0"/>
              <a:t> </a:t>
            </a:r>
            <a:r>
              <a:rPr sz="2400" spc="-10" dirty="0"/>
              <a:t>environment.</a:t>
            </a:r>
            <a:endParaRPr sz="2400"/>
          </a:p>
        </p:txBody>
      </p:sp>
      <p:sp>
        <p:nvSpPr>
          <p:cNvPr id="1048602" name="object 3"/>
          <p:cNvSpPr txBox="1"/>
          <p:nvPr/>
        </p:nvSpPr>
        <p:spPr>
          <a:xfrm>
            <a:off x="318922" y="2385440"/>
            <a:ext cx="8388350" cy="3049906"/>
          </a:xfrm>
          <a:prstGeom prst="rect">
            <a:avLst/>
          </a:prstGeom>
        </p:spPr>
        <p:txBody>
          <a:bodyPr vert="horz" wrap="square" lIns="0" tIns="12700" rIns="0" bIns="0" rtlCol="0">
            <a:spAutoFit/>
          </a:bodyPr>
          <a:lstStyle/>
          <a:p>
            <a:pPr marL="12700" marR="169545">
              <a:lnSpc>
                <a:spcPct val="100000"/>
              </a:lnSpc>
              <a:spcBef>
                <a:spcPts val="100"/>
              </a:spcBef>
            </a:pPr>
            <a:r>
              <a:rPr sz="2400" spc="-5" dirty="0">
                <a:solidFill>
                  <a:srgbClr val="FFFFFF"/>
                </a:solidFill>
                <a:latin typeface="Calibri"/>
                <a:cs typeface="Calibri"/>
              </a:rPr>
              <a:t>These</a:t>
            </a:r>
            <a:r>
              <a:rPr sz="2400" spc="5" dirty="0">
                <a:solidFill>
                  <a:srgbClr val="FFFFFF"/>
                </a:solidFill>
                <a:latin typeface="Calibri"/>
                <a:cs typeface="Calibri"/>
              </a:rPr>
              <a:t> </a:t>
            </a:r>
            <a:r>
              <a:rPr sz="2400" spc="-5" dirty="0">
                <a:solidFill>
                  <a:srgbClr val="FFFFFF"/>
                </a:solidFill>
                <a:latin typeface="Calibri"/>
                <a:cs typeface="Calibri"/>
              </a:rPr>
              <a:t>devices</a:t>
            </a:r>
            <a:r>
              <a:rPr sz="2400" dirty="0">
                <a:solidFill>
                  <a:srgbClr val="FFFFFF"/>
                </a:solidFill>
                <a:latin typeface="Calibri"/>
                <a:cs typeface="Calibri"/>
              </a:rPr>
              <a:t> </a:t>
            </a:r>
            <a:r>
              <a:rPr sz="2400" spc="-15" dirty="0">
                <a:solidFill>
                  <a:srgbClr val="FFFFFF"/>
                </a:solidFill>
                <a:latin typeface="Calibri"/>
                <a:cs typeface="Calibri"/>
              </a:rPr>
              <a:t>range</a:t>
            </a:r>
            <a:r>
              <a:rPr sz="2400" dirty="0">
                <a:solidFill>
                  <a:srgbClr val="FFFFFF"/>
                </a:solidFill>
                <a:latin typeface="Calibri"/>
                <a:cs typeface="Calibri"/>
              </a:rPr>
              <a:t> </a:t>
            </a:r>
            <a:r>
              <a:rPr sz="2400" spc="-15" dirty="0">
                <a:solidFill>
                  <a:srgbClr val="FFFFFF"/>
                </a:solidFill>
                <a:latin typeface="Calibri"/>
                <a:cs typeface="Calibri"/>
              </a:rPr>
              <a:t>from</a:t>
            </a:r>
            <a:r>
              <a:rPr sz="2400" spc="-20" dirty="0">
                <a:solidFill>
                  <a:srgbClr val="FFFFFF"/>
                </a:solidFill>
                <a:latin typeface="Calibri"/>
                <a:cs typeface="Calibri"/>
              </a:rPr>
              <a:t> </a:t>
            </a:r>
            <a:r>
              <a:rPr sz="2400" spc="-10" dirty="0">
                <a:solidFill>
                  <a:srgbClr val="FFFFFF"/>
                </a:solidFill>
                <a:latin typeface="Calibri"/>
                <a:cs typeface="Calibri"/>
              </a:rPr>
              <a:t>ordinary</a:t>
            </a:r>
            <a:r>
              <a:rPr sz="2400" dirty="0">
                <a:solidFill>
                  <a:srgbClr val="FFFFFF"/>
                </a:solidFill>
                <a:latin typeface="Calibri"/>
                <a:cs typeface="Calibri"/>
              </a:rPr>
              <a:t> </a:t>
            </a:r>
            <a:r>
              <a:rPr sz="2400" spc="-5" dirty="0">
                <a:solidFill>
                  <a:srgbClr val="FFFFFF"/>
                </a:solidFill>
                <a:latin typeface="Calibri"/>
                <a:cs typeface="Calibri"/>
              </a:rPr>
              <a:t>household objects</a:t>
            </a:r>
            <a:r>
              <a:rPr sz="2400" spc="-15" dirty="0">
                <a:solidFill>
                  <a:srgbClr val="FFFFFF"/>
                </a:solidFill>
                <a:latin typeface="Calibri"/>
                <a:cs typeface="Calibri"/>
              </a:rPr>
              <a:t> to </a:t>
            </a:r>
            <a:r>
              <a:rPr sz="2400" spc="-10" dirty="0">
                <a:solidFill>
                  <a:srgbClr val="FFFFFF"/>
                </a:solidFill>
                <a:latin typeface="Calibri"/>
                <a:cs typeface="Calibri"/>
              </a:rPr>
              <a:t> sophisticated </a:t>
            </a:r>
            <a:r>
              <a:rPr sz="2400" spc="-5" dirty="0">
                <a:solidFill>
                  <a:srgbClr val="FFFFFF"/>
                </a:solidFill>
                <a:latin typeface="Calibri"/>
                <a:cs typeface="Calibri"/>
              </a:rPr>
              <a:t>industrial </a:t>
            </a:r>
            <a:r>
              <a:rPr sz="2400" spc="-10" dirty="0">
                <a:solidFill>
                  <a:srgbClr val="FFFFFF"/>
                </a:solidFill>
                <a:latin typeface="Calibri"/>
                <a:cs typeface="Calibri"/>
              </a:rPr>
              <a:t>tools. </a:t>
            </a:r>
            <a:r>
              <a:rPr sz="2400" dirty="0">
                <a:solidFill>
                  <a:srgbClr val="FFFFFF"/>
                </a:solidFill>
                <a:latin typeface="Calibri"/>
                <a:cs typeface="Calibri"/>
              </a:rPr>
              <a:t>With </a:t>
            </a:r>
            <a:r>
              <a:rPr sz="2400" spc="-10" dirty="0">
                <a:solidFill>
                  <a:srgbClr val="FFFFFF"/>
                </a:solidFill>
                <a:latin typeface="Calibri"/>
                <a:cs typeface="Calibri"/>
              </a:rPr>
              <a:t>more </a:t>
            </a:r>
            <a:r>
              <a:rPr sz="2400" dirty="0">
                <a:solidFill>
                  <a:srgbClr val="FFFFFF"/>
                </a:solidFill>
                <a:latin typeface="Calibri"/>
                <a:cs typeface="Calibri"/>
              </a:rPr>
              <a:t>than 7 </a:t>
            </a:r>
            <a:r>
              <a:rPr sz="2400" spc="-5" dirty="0">
                <a:solidFill>
                  <a:srgbClr val="FFFFFF"/>
                </a:solidFill>
                <a:latin typeface="Calibri"/>
                <a:cs typeface="Calibri"/>
              </a:rPr>
              <a:t>billion </a:t>
            </a:r>
            <a:r>
              <a:rPr sz="2400" spc="-10" dirty="0">
                <a:solidFill>
                  <a:srgbClr val="FFFFFF"/>
                </a:solidFill>
                <a:latin typeface="Calibri"/>
                <a:cs typeface="Calibri"/>
              </a:rPr>
              <a:t>connected </a:t>
            </a:r>
            <a:r>
              <a:rPr sz="2400" spc="-5" dirty="0">
                <a:solidFill>
                  <a:srgbClr val="FFFFFF"/>
                </a:solidFill>
                <a:latin typeface="Calibri"/>
                <a:cs typeface="Calibri"/>
              </a:rPr>
              <a:t> </a:t>
            </a:r>
            <a:r>
              <a:rPr sz="2400" dirty="0">
                <a:solidFill>
                  <a:srgbClr val="FFFFFF"/>
                </a:solidFill>
                <a:latin typeface="Calibri"/>
                <a:cs typeface="Calibri"/>
              </a:rPr>
              <a:t>loT</a:t>
            </a:r>
            <a:r>
              <a:rPr sz="2400" spc="-5" dirty="0">
                <a:solidFill>
                  <a:srgbClr val="FFFFFF"/>
                </a:solidFill>
                <a:latin typeface="Calibri"/>
                <a:cs typeface="Calibri"/>
              </a:rPr>
              <a:t> devices</a:t>
            </a:r>
            <a:r>
              <a:rPr sz="2400" dirty="0">
                <a:solidFill>
                  <a:srgbClr val="FFFFFF"/>
                </a:solidFill>
                <a:latin typeface="Calibri"/>
                <a:cs typeface="Calibri"/>
              </a:rPr>
              <a:t> </a:t>
            </a:r>
            <a:r>
              <a:rPr sz="2400" spc="-45" dirty="0">
                <a:solidFill>
                  <a:srgbClr val="FFFFFF"/>
                </a:solidFill>
                <a:latin typeface="Calibri"/>
                <a:cs typeface="Calibri"/>
              </a:rPr>
              <a:t>today,</a:t>
            </a:r>
            <a:r>
              <a:rPr sz="2400" spc="-15" dirty="0">
                <a:solidFill>
                  <a:srgbClr val="FFFFFF"/>
                </a:solidFill>
                <a:latin typeface="Calibri"/>
                <a:cs typeface="Calibri"/>
              </a:rPr>
              <a:t> </a:t>
            </a:r>
            <a:r>
              <a:rPr sz="2400" spc="-10" dirty="0">
                <a:solidFill>
                  <a:srgbClr val="FFFFFF"/>
                </a:solidFill>
                <a:latin typeface="Calibri"/>
                <a:cs typeface="Calibri"/>
              </a:rPr>
              <a:t>experts</a:t>
            </a:r>
            <a:r>
              <a:rPr sz="2400" spc="-15" dirty="0">
                <a:solidFill>
                  <a:srgbClr val="FFFFFF"/>
                </a:solidFill>
                <a:latin typeface="Calibri"/>
                <a:cs typeface="Calibri"/>
              </a:rPr>
              <a:t> are</a:t>
            </a:r>
            <a:r>
              <a:rPr sz="2400" dirty="0">
                <a:solidFill>
                  <a:srgbClr val="FFFFFF"/>
                </a:solidFill>
                <a:latin typeface="Calibri"/>
                <a:cs typeface="Calibri"/>
              </a:rPr>
              <a:t> </a:t>
            </a:r>
            <a:r>
              <a:rPr sz="2400" spc="-5" dirty="0">
                <a:solidFill>
                  <a:srgbClr val="FFFFFF"/>
                </a:solidFill>
                <a:latin typeface="Calibri"/>
                <a:cs typeface="Calibri"/>
              </a:rPr>
              <a:t>expecting</a:t>
            </a:r>
            <a:r>
              <a:rPr sz="2400" spc="-25" dirty="0">
                <a:solidFill>
                  <a:srgbClr val="FFFFFF"/>
                </a:solidFill>
                <a:latin typeface="Calibri"/>
                <a:cs typeface="Calibri"/>
              </a:rPr>
              <a:t> </a:t>
            </a:r>
            <a:r>
              <a:rPr sz="2400" dirty="0">
                <a:solidFill>
                  <a:srgbClr val="FFFFFF"/>
                </a:solidFill>
                <a:latin typeface="Calibri"/>
                <a:cs typeface="Calibri"/>
              </a:rPr>
              <a:t>this </a:t>
            </a:r>
            <a:r>
              <a:rPr sz="2400" spc="-5" dirty="0">
                <a:solidFill>
                  <a:srgbClr val="FFFFFF"/>
                </a:solidFill>
                <a:latin typeface="Calibri"/>
                <a:cs typeface="Calibri"/>
              </a:rPr>
              <a:t>number</a:t>
            </a:r>
            <a:r>
              <a:rPr sz="2400" spc="-15" dirty="0">
                <a:solidFill>
                  <a:srgbClr val="FFFFFF"/>
                </a:solidFill>
                <a:latin typeface="Calibri"/>
                <a:cs typeface="Calibri"/>
              </a:rPr>
              <a:t> to</a:t>
            </a:r>
            <a:r>
              <a:rPr sz="2400" spc="-10" dirty="0">
                <a:solidFill>
                  <a:srgbClr val="FFFFFF"/>
                </a:solidFill>
                <a:latin typeface="Calibri"/>
                <a:cs typeface="Calibri"/>
              </a:rPr>
              <a:t> </a:t>
            </a:r>
            <a:r>
              <a:rPr sz="2400" spc="-15" dirty="0">
                <a:solidFill>
                  <a:srgbClr val="FFFFFF"/>
                </a:solidFill>
                <a:latin typeface="Calibri"/>
                <a:cs typeface="Calibri"/>
              </a:rPr>
              <a:t>grow to</a:t>
            </a:r>
            <a:r>
              <a:rPr sz="2400" spc="-10" dirty="0">
                <a:solidFill>
                  <a:srgbClr val="FFFFFF"/>
                </a:solidFill>
                <a:latin typeface="Calibri"/>
                <a:cs typeface="Calibri"/>
              </a:rPr>
              <a:t> </a:t>
            </a:r>
            <a:r>
              <a:rPr sz="2400" dirty="0">
                <a:solidFill>
                  <a:srgbClr val="FFFFFF"/>
                </a:solidFill>
                <a:latin typeface="Calibri"/>
                <a:cs typeface="Calibri"/>
              </a:rPr>
              <a:t>10 </a:t>
            </a:r>
            <a:r>
              <a:rPr sz="2400" spc="-530" dirty="0">
                <a:solidFill>
                  <a:srgbClr val="FFFFFF"/>
                </a:solidFill>
                <a:latin typeface="Calibri"/>
                <a:cs typeface="Calibri"/>
              </a:rPr>
              <a:t> </a:t>
            </a:r>
            <a:r>
              <a:rPr sz="2400" spc="-5" dirty="0">
                <a:solidFill>
                  <a:srgbClr val="FFFFFF"/>
                </a:solidFill>
                <a:latin typeface="Calibri"/>
                <a:cs typeface="Calibri"/>
              </a:rPr>
              <a:t>billion</a:t>
            </a:r>
            <a:r>
              <a:rPr sz="2400" spc="-15" dirty="0">
                <a:solidFill>
                  <a:srgbClr val="FFFFFF"/>
                </a:solidFill>
                <a:latin typeface="Calibri"/>
                <a:cs typeface="Calibri"/>
              </a:rPr>
              <a:t> </a:t>
            </a:r>
            <a:r>
              <a:rPr sz="2400" spc="-10" dirty="0">
                <a:solidFill>
                  <a:srgbClr val="FFFFFF"/>
                </a:solidFill>
                <a:latin typeface="Calibri"/>
                <a:cs typeface="Calibri"/>
              </a:rPr>
              <a:t>by </a:t>
            </a:r>
            <a:r>
              <a:rPr sz="2400" spc="-5" dirty="0">
                <a:solidFill>
                  <a:srgbClr val="FFFFFF"/>
                </a:solidFill>
                <a:latin typeface="Calibri"/>
                <a:cs typeface="Calibri"/>
              </a:rPr>
              <a:t>2020</a:t>
            </a:r>
            <a:r>
              <a:rPr sz="2400" spc="-10" dirty="0">
                <a:solidFill>
                  <a:srgbClr val="FFFFFF"/>
                </a:solidFill>
                <a:latin typeface="Calibri"/>
                <a:cs typeface="Calibri"/>
              </a:rPr>
              <a:t> </a:t>
            </a:r>
            <a:r>
              <a:rPr sz="2400" dirty="0">
                <a:solidFill>
                  <a:srgbClr val="FFFFFF"/>
                </a:solidFill>
                <a:latin typeface="Calibri"/>
                <a:cs typeface="Calibri"/>
              </a:rPr>
              <a:t>and</a:t>
            </a:r>
            <a:r>
              <a:rPr sz="2400" spc="-5" dirty="0">
                <a:solidFill>
                  <a:srgbClr val="FFFFFF"/>
                </a:solidFill>
                <a:latin typeface="Calibri"/>
                <a:cs typeface="Calibri"/>
              </a:rPr>
              <a:t> </a:t>
            </a:r>
            <a:r>
              <a:rPr sz="2400" dirty="0">
                <a:solidFill>
                  <a:srgbClr val="FFFFFF"/>
                </a:solidFill>
                <a:latin typeface="Calibri"/>
                <a:cs typeface="Calibri"/>
              </a:rPr>
              <a:t>22</a:t>
            </a:r>
            <a:r>
              <a:rPr sz="2400" spc="-20" dirty="0">
                <a:solidFill>
                  <a:srgbClr val="FFFFFF"/>
                </a:solidFill>
                <a:latin typeface="Calibri"/>
                <a:cs typeface="Calibri"/>
              </a:rPr>
              <a:t> </a:t>
            </a:r>
            <a:r>
              <a:rPr sz="2400" spc="-5" dirty="0">
                <a:solidFill>
                  <a:srgbClr val="FFFFFF"/>
                </a:solidFill>
                <a:latin typeface="Calibri"/>
                <a:cs typeface="Calibri"/>
              </a:rPr>
              <a:t>billion</a:t>
            </a:r>
            <a:r>
              <a:rPr sz="2400" spc="-15" dirty="0">
                <a:solidFill>
                  <a:srgbClr val="FFFFFF"/>
                </a:solidFill>
                <a:latin typeface="Calibri"/>
                <a:cs typeface="Calibri"/>
              </a:rPr>
              <a:t> </a:t>
            </a:r>
            <a:r>
              <a:rPr sz="2400" spc="-10" dirty="0">
                <a:solidFill>
                  <a:srgbClr val="FFFFFF"/>
                </a:solidFill>
                <a:latin typeface="Calibri"/>
                <a:cs typeface="Calibri"/>
              </a:rPr>
              <a:t>by</a:t>
            </a:r>
            <a:r>
              <a:rPr sz="2400" dirty="0">
                <a:solidFill>
                  <a:srgbClr val="FFFFFF"/>
                </a:solidFill>
                <a:latin typeface="Calibri"/>
                <a:cs typeface="Calibri"/>
              </a:rPr>
              <a:t> </a:t>
            </a:r>
            <a:r>
              <a:rPr sz="2400" spc="-5" dirty="0">
                <a:solidFill>
                  <a:srgbClr val="FFFFFF"/>
                </a:solidFill>
                <a:latin typeface="Calibri"/>
                <a:cs typeface="Calibri"/>
              </a:rPr>
              <a:t>2025.</a:t>
            </a:r>
            <a:endParaRPr sz="2400">
              <a:latin typeface="Calibri"/>
              <a:cs typeface="Calibri"/>
            </a:endParaRPr>
          </a:p>
          <a:p>
            <a:pPr>
              <a:lnSpc>
                <a:spcPct val="100000"/>
              </a:lnSpc>
              <a:spcBef>
                <a:spcPts val="10"/>
              </a:spcBef>
            </a:pPr>
            <a:endParaRPr sz="2350">
              <a:latin typeface="Calibri"/>
              <a:cs typeface="Calibri"/>
            </a:endParaRPr>
          </a:p>
          <a:p>
            <a:pPr marL="12700" marR="5080" indent="68580">
              <a:lnSpc>
                <a:spcPct val="100000"/>
              </a:lnSpc>
              <a:spcBef>
                <a:spcPts val="5"/>
              </a:spcBef>
            </a:pPr>
            <a:r>
              <a:rPr sz="2400" spc="-15" dirty="0">
                <a:solidFill>
                  <a:srgbClr val="FFFFFF"/>
                </a:solidFill>
                <a:latin typeface="Calibri"/>
                <a:cs typeface="Calibri"/>
              </a:rPr>
              <a:t>By </a:t>
            </a:r>
            <a:r>
              <a:rPr sz="2400" dirty="0">
                <a:solidFill>
                  <a:srgbClr val="FFFFFF"/>
                </a:solidFill>
                <a:latin typeface="Calibri"/>
                <a:cs typeface="Calibri"/>
              </a:rPr>
              <a:t>means </a:t>
            </a:r>
            <a:r>
              <a:rPr sz="2400" spc="-5" dirty="0">
                <a:solidFill>
                  <a:srgbClr val="FFFFFF"/>
                </a:solidFill>
                <a:latin typeface="Calibri"/>
                <a:cs typeface="Calibri"/>
              </a:rPr>
              <a:t>of </a:t>
            </a:r>
            <a:r>
              <a:rPr sz="2400" spc="-10" dirty="0">
                <a:solidFill>
                  <a:srgbClr val="FFFFFF"/>
                </a:solidFill>
                <a:latin typeface="Calibri"/>
                <a:cs typeface="Calibri"/>
              </a:rPr>
              <a:t>low-cost </a:t>
            </a:r>
            <a:r>
              <a:rPr sz="2400" spc="-5" dirty="0">
                <a:solidFill>
                  <a:srgbClr val="FFFFFF"/>
                </a:solidFill>
                <a:latin typeface="Calibri"/>
                <a:cs typeface="Calibri"/>
              </a:rPr>
              <a:t>computing, </a:t>
            </a:r>
            <a:r>
              <a:rPr sz="2400" dirty="0">
                <a:solidFill>
                  <a:srgbClr val="FFFFFF"/>
                </a:solidFill>
                <a:latin typeface="Calibri"/>
                <a:cs typeface="Calibri"/>
              </a:rPr>
              <a:t>the cloud, </a:t>
            </a:r>
            <a:r>
              <a:rPr sz="2400" spc="-5" dirty="0">
                <a:solidFill>
                  <a:srgbClr val="FFFFFF"/>
                </a:solidFill>
                <a:latin typeface="Calibri"/>
                <a:cs typeface="Calibri"/>
              </a:rPr>
              <a:t>big </a:t>
            </a:r>
            <a:r>
              <a:rPr sz="2400" spc="-15" dirty="0">
                <a:solidFill>
                  <a:srgbClr val="FFFFFF"/>
                </a:solidFill>
                <a:latin typeface="Calibri"/>
                <a:cs typeface="Calibri"/>
              </a:rPr>
              <a:t>data, </a:t>
            </a:r>
            <a:r>
              <a:rPr sz="2400" dirty="0">
                <a:solidFill>
                  <a:srgbClr val="FFFFFF"/>
                </a:solidFill>
                <a:latin typeface="Calibri"/>
                <a:cs typeface="Calibri"/>
              </a:rPr>
              <a:t>analytics, and </a:t>
            </a:r>
            <a:r>
              <a:rPr sz="2400" spc="-535" dirty="0">
                <a:solidFill>
                  <a:srgbClr val="FFFFFF"/>
                </a:solidFill>
                <a:latin typeface="Calibri"/>
                <a:cs typeface="Calibri"/>
              </a:rPr>
              <a:t> </a:t>
            </a:r>
            <a:r>
              <a:rPr sz="2400" dirty="0">
                <a:solidFill>
                  <a:srgbClr val="FFFFFF"/>
                </a:solidFill>
                <a:latin typeface="Calibri"/>
                <a:cs typeface="Calibri"/>
              </a:rPr>
              <a:t>mobile </a:t>
            </a:r>
            <a:r>
              <a:rPr sz="2400" spc="-5" dirty="0">
                <a:solidFill>
                  <a:srgbClr val="FFFFFF"/>
                </a:solidFill>
                <a:latin typeface="Calibri"/>
                <a:cs typeface="Calibri"/>
              </a:rPr>
              <a:t>technologies, </a:t>
            </a:r>
            <a:r>
              <a:rPr sz="2400" spc="-15" dirty="0">
                <a:solidFill>
                  <a:srgbClr val="FFFFFF"/>
                </a:solidFill>
                <a:latin typeface="Calibri"/>
                <a:cs typeface="Calibri"/>
              </a:rPr>
              <a:t>physical </a:t>
            </a:r>
            <a:r>
              <a:rPr sz="2400" dirty="0">
                <a:solidFill>
                  <a:srgbClr val="FFFFFF"/>
                </a:solidFill>
                <a:latin typeface="Calibri"/>
                <a:cs typeface="Calibri"/>
              </a:rPr>
              <a:t>things </a:t>
            </a:r>
            <a:r>
              <a:rPr sz="2400" spc="-10" dirty="0">
                <a:solidFill>
                  <a:srgbClr val="FFFFFF"/>
                </a:solidFill>
                <a:latin typeface="Calibri"/>
                <a:cs typeface="Calibri"/>
              </a:rPr>
              <a:t>can share </a:t>
            </a:r>
            <a:r>
              <a:rPr sz="2400" dirty="0">
                <a:solidFill>
                  <a:srgbClr val="FFFFFF"/>
                </a:solidFill>
                <a:latin typeface="Calibri"/>
                <a:cs typeface="Calibri"/>
              </a:rPr>
              <a:t>and </a:t>
            </a:r>
            <a:r>
              <a:rPr sz="2400" spc="-10" dirty="0">
                <a:solidFill>
                  <a:srgbClr val="FFFFFF"/>
                </a:solidFill>
                <a:latin typeface="Calibri"/>
                <a:cs typeface="Calibri"/>
              </a:rPr>
              <a:t>collect </a:t>
            </a:r>
            <a:r>
              <a:rPr sz="2400" spc="-15" dirty="0">
                <a:solidFill>
                  <a:srgbClr val="FFFFFF"/>
                </a:solidFill>
                <a:latin typeface="Calibri"/>
                <a:cs typeface="Calibri"/>
              </a:rPr>
              <a:t>data </a:t>
            </a:r>
            <a:r>
              <a:rPr sz="2400" dirty="0">
                <a:solidFill>
                  <a:srgbClr val="FFFFFF"/>
                </a:solidFill>
                <a:latin typeface="Calibri"/>
                <a:cs typeface="Calibri"/>
              </a:rPr>
              <a:t>with </a:t>
            </a:r>
            <a:r>
              <a:rPr sz="2400" spc="-530" dirty="0">
                <a:solidFill>
                  <a:srgbClr val="FFFFFF"/>
                </a:solidFill>
                <a:latin typeface="Calibri"/>
                <a:cs typeface="Calibri"/>
              </a:rPr>
              <a:t> </a:t>
            </a:r>
            <a:r>
              <a:rPr sz="2400" dirty="0">
                <a:solidFill>
                  <a:srgbClr val="FFFFFF"/>
                </a:solidFill>
                <a:latin typeface="Calibri"/>
                <a:cs typeface="Calibri"/>
              </a:rPr>
              <a:t>minimal </a:t>
            </a:r>
            <a:r>
              <a:rPr sz="2400" spc="-5" dirty="0">
                <a:solidFill>
                  <a:srgbClr val="FFFFFF"/>
                </a:solidFill>
                <a:latin typeface="Calibri"/>
                <a:cs typeface="Calibri"/>
              </a:rPr>
              <a:t>human </a:t>
            </a:r>
            <a:r>
              <a:rPr sz="2400" spc="-10" dirty="0">
                <a:solidFill>
                  <a:srgbClr val="FFFFFF"/>
                </a:solidFill>
                <a:latin typeface="Calibri"/>
                <a:cs typeface="Calibri"/>
              </a:rPr>
              <a:t>intervention. </a:t>
            </a:r>
            <a:r>
              <a:rPr sz="2400" dirty="0">
                <a:solidFill>
                  <a:srgbClr val="FFFFFF"/>
                </a:solidFill>
                <a:latin typeface="Calibri"/>
                <a:cs typeface="Calibri"/>
              </a:rPr>
              <a:t>In this </a:t>
            </a:r>
            <a:r>
              <a:rPr sz="2400" spc="-10" dirty="0">
                <a:solidFill>
                  <a:srgbClr val="FFFFFF"/>
                </a:solidFill>
                <a:latin typeface="Calibri"/>
                <a:cs typeface="Calibri"/>
              </a:rPr>
              <a:t>hyper connected world, digital </a:t>
            </a:r>
            <a:r>
              <a:rPr sz="2400" spc="-5" dirty="0">
                <a:solidFill>
                  <a:srgbClr val="FFFFFF"/>
                </a:solidFill>
                <a:latin typeface="Calibri"/>
                <a:cs typeface="Calibri"/>
              </a:rPr>
              <a:t> </a:t>
            </a:r>
            <a:r>
              <a:rPr sz="2400" spc="-20" dirty="0">
                <a:solidFill>
                  <a:srgbClr val="FFFFFF"/>
                </a:solidFill>
                <a:latin typeface="Calibri"/>
                <a:cs typeface="Calibri"/>
              </a:rPr>
              <a:t>systems</a:t>
            </a:r>
            <a:r>
              <a:rPr sz="2400" spc="-15" dirty="0">
                <a:solidFill>
                  <a:srgbClr val="FFFFFF"/>
                </a:solidFill>
                <a:latin typeface="Calibri"/>
                <a:cs typeface="Calibri"/>
              </a:rPr>
              <a:t> </a:t>
            </a:r>
            <a:r>
              <a:rPr sz="2400" spc="-10" dirty="0">
                <a:solidFill>
                  <a:srgbClr val="FFFFFF"/>
                </a:solidFill>
                <a:latin typeface="Calibri"/>
                <a:cs typeface="Calibri"/>
              </a:rPr>
              <a:t>can</a:t>
            </a:r>
            <a:r>
              <a:rPr sz="2400" spc="-15" dirty="0">
                <a:solidFill>
                  <a:srgbClr val="FFFFFF"/>
                </a:solidFill>
                <a:latin typeface="Calibri"/>
                <a:cs typeface="Calibri"/>
              </a:rPr>
              <a:t> record,</a:t>
            </a:r>
            <a:r>
              <a:rPr sz="2400" spc="5" dirty="0">
                <a:solidFill>
                  <a:srgbClr val="FFFFFF"/>
                </a:solidFill>
                <a:latin typeface="Calibri"/>
                <a:cs typeface="Calibri"/>
              </a:rPr>
              <a:t> </a:t>
            </a:r>
            <a:r>
              <a:rPr sz="2400" spc="-35" dirty="0">
                <a:solidFill>
                  <a:srgbClr val="FFFFFF"/>
                </a:solidFill>
                <a:latin typeface="Calibri"/>
                <a:cs typeface="Calibri"/>
              </a:rPr>
              <a:t>monitor,</a:t>
            </a:r>
            <a:r>
              <a:rPr sz="2400" spc="-15" dirty="0">
                <a:solidFill>
                  <a:srgbClr val="FFFFFF"/>
                </a:solidFill>
                <a:latin typeface="Calibri"/>
                <a:cs typeface="Calibri"/>
              </a:rPr>
              <a:t> </a:t>
            </a:r>
            <a:r>
              <a:rPr sz="2400" dirty="0">
                <a:solidFill>
                  <a:srgbClr val="FFFFFF"/>
                </a:solidFill>
                <a:latin typeface="Calibri"/>
                <a:cs typeface="Calibri"/>
              </a:rPr>
              <a:t>and</a:t>
            </a:r>
            <a:r>
              <a:rPr sz="2400" spc="-5" dirty="0">
                <a:solidFill>
                  <a:srgbClr val="FFFFFF"/>
                </a:solidFill>
                <a:latin typeface="Calibri"/>
                <a:cs typeface="Calibri"/>
              </a:rPr>
              <a:t> adjust</a:t>
            </a:r>
            <a:r>
              <a:rPr sz="2400" spc="-20" dirty="0">
                <a:solidFill>
                  <a:srgbClr val="FFFFFF"/>
                </a:solidFill>
                <a:latin typeface="Calibri"/>
                <a:cs typeface="Calibri"/>
              </a:rPr>
              <a:t> </a:t>
            </a:r>
            <a:r>
              <a:rPr sz="2400" dirty="0">
                <a:solidFill>
                  <a:srgbClr val="FFFFFF"/>
                </a:solidFill>
                <a:latin typeface="Calibri"/>
                <a:cs typeface="Calibri"/>
              </a:rPr>
              <a:t>each</a:t>
            </a:r>
            <a:r>
              <a:rPr sz="2400" spc="-10" dirty="0">
                <a:solidFill>
                  <a:srgbClr val="FFFFFF"/>
                </a:solidFill>
                <a:latin typeface="Calibri"/>
                <a:cs typeface="Calibri"/>
              </a:rPr>
              <a:t> interaction</a:t>
            </a:r>
            <a:r>
              <a:rPr sz="2400" spc="-20" dirty="0">
                <a:solidFill>
                  <a:srgbClr val="FFFFFF"/>
                </a:solidFill>
                <a:latin typeface="Calibri"/>
                <a:cs typeface="Calibri"/>
              </a:rPr>
              <a:t> </a:t>
            </a:r>
            <a:r>
              <a:rPr sz="2400" spc="-5" dirty="0">
                <a:solidFill>
                  <a:srgbClr val="FFFFFF"/>
                </a:solidFill>
                <a:latin typeface="Calibri"/>
                <a:cs typeface="Calibri"/>
              </a:rPr>
              <a:t>between </a:t>
            </a:r>
            <a:r>
              <a:rPr sz="2400" dirty="0">
                <a:solidFill>
                  <a:srgbClr val="FFFFFF"/>
                </a:solidFill>
                <a:latin typeface="Calibri"/>
                <a:cs typeface="Calibri"/>
              </a:rPr>
              <a:t> </a:t>
            </a:r>
            <a:r>
              <a:rPr sz="2400" spc="-10" dirty="0">
                <a:solidFill>
                  <a:srgbClr val="FFFFFF"/>
                </a:solidFill>
                <a:latin typeface="Calibri"/>
                <a:cs typeface="Calibri"/>
              </a:rPr>
              <a:t>connected </a:t>
            </a:r>
            <a:r>
              <a:rPr sz="2400" dirty="0">
                <a:solidFill>
                  <a:srgbClr val="FFFFFF"/>
                </a:solidFill>
                <a:latin typeface="Calibri"/>
                <a:cs typeface="Calibri"/>
              </a:rPr>
              <a:t>things. </a:t>
            </a:r>
            <a:r>
              <a:rPr sz="2400" spc="-5" dirty="0">
                <a:solidFill>
                  <a:srgbClr val="FFFFFF"/>
                </a:solidFill>
                <a:latin typeface="Calibri"/>
                <a:cs typeface="Calibri"/>
              </a:rPr>
              <a:t>The </a:t>
            </a:r>
            <a:r>
              <a:rPr sz="2400" spc="-15" dirty="0">
                <a:solidFill>
                  <a:srgbClr val="FFFFFF"/>
                </a:solidFill>
                <a:latin typeface="Calibri"/>
                <a:cs typeface="Calibri"/>
              </a:rPr>
              <a:t>physical </a:t>
            </a:r>
            <a:r>
              <a:rPr sz="2400" spc="-10" dirty="0">
                <a:solidFill>
                  <a:srgbClr val="FFFFFF"/>
                </a:solidFill>
                <a:latin typeface="Calibri"/>
                <a:cs typeface="Calibri"/>
              </a:rPr>
              <a:t>world </a:t>
            </a:r>
            <a:r>
              <a:rPr sz="2400" dirty="0">
                <a:solidFill>
                  <a:srgbClr val="FFFFFF"/>
                </a:solidFill>
                <a:latin typeface="Calibri"/>
                <a:cs typeface="Calibri"/>
              </a:rPr>
              <a:t>meets the </a:t>
            </a:r>
            <a:r>
              <a:rPr sz="2400" spc="-10" dirty="0">
                <a:solidFill>
                  <a:srgbClr val="FFFFFF"/>
                </a:solidFill>
                <a:latin typeface="Calibri"/>
                <a:cs typeface="Calibri"/>
              </a:rPr>
              <a:t>digital </a:t>
            </a:r>
            <a:r>
              <a:rPr sz="2400" spc="-5" dirty="0">
                <a:solidFill>
                  <a:srgbClr val="FFFFFF"/>
                </a:solidFill>
                <a:latin typeface="Calibri"/>
                <a:cs typeface="Calibri"/>
              </a:rPr>
              <a:t>world-and </a:t>
            </a:r>
            <a:r>
              <a:rPr sz="2400" dirty="0">
                <a:solidFill>
                  <a:srgbClr val="FFFFFF"/>
                </a:solidFill>
                <a:latin typeface="Calibri"/>
                <a:cs typeface="Calibri"/>
              </a:rPr>
              <a:t> </a:t>
            </a:r>
            <a:r>
              <a:rPr sz="2400" spc="-5" dirty="0">
                <a:solidFill>
                  <a:srgbClr val="FFFFFF"/>
                </a:solidFill>
                <a:latin typeface="Calibri"/>
                <a:cs typeface="Calibri"/>
              </a:rPr>
              <a:t>they</a:t>
            </a:r>
            <a:r>
              <a:rPr sz="2400" spc="-15" dirty="0">
                <a:solidFill>
                  <a:srgbClr val="FFFFFF"/>
                </a:solidFill>
                <a:latin typeface="Calibri"/>
                <a:cs typeface="Calibri"/>
              </a:rPr>
              <a:t> cooperate.</a:t>
            </a:r>
            <a:endParaRPr sz="24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2"/>
          <p:cNvSpPr txBox="1">
            <a:spLocks noGrp="1"/>
          </p:cNvSpPr>
          <p:nvPr>
            <p:ph type="title"/>
          </p:nvPr>
        </p:nvSpPr>
        <p:spPr>
          <a:xfrm>
            <a:off x="2704338" y="461899"/>
            <a:ext cx="3735070" cy="572135"/>
          </a:xfrm>
          <a:prstGeom prst="rect">
            <a:avLst/>
          </a:prstGeom>
        </p:spPr>
        <p:txBody>
          <a:bodyPr vert="horz" wrap="square" lIns="0" tIns="13335" rIns="0" bIns="0" rtlCol="0">
            <a:spAutoFit/>
          </a:bodyPr>
          <a:lstStyle/>
          <a:p>
            <a:pPr marL="12700">
              <a:lnSpc>
                <a:spcPct val="100000"/>
              </a:lnSpc>
              <a:spcBef>
                <a:spcPts val="105"/>
              </a:spcBef>
            </a:pPr>
            <a:r>
              <a:rPr sz="4400" u="heavy" spc="-40" dirty="0">
                <a:uFill>
                  <a:solidFill>
                    <a:srgbClr val="FFFFFF"/>
                  </a:solidFill>
                </a:uFill>
              </a:rPr>
              <a:t>IOT</a:t>
            </a:r>
            <a:r>
              <a:rPr sz="4400" u="heavy" spc="-65" dirty="0">
                <a:uFill>
                  <a:solidFill>
                    <a:srgbClr val="FFFFFF"/>
                  </a:solidFill>
                </a:uFill>
              </a:rPr>
              <a:t> </a:t>
            </a:r>
            <a:r>
              <a:rPr sz="4400" u="heavy" spc="-15" dirty="0">
                <a:uFill>
                  <a:solidFill>
                    <a:srgbClr val="FFFFFF"/>
                  </a:solidFill>
                </a:uFill>
              </a:rPr>
              <a:t>Architecture</a:t>
            </a:r>
            <a:endParaRPr sz="4400"/>
          </a:p>
        </p:txBody>
      </p:sp>
      <p:pic>
        <p:nvPicPr>
          <p:cNvPr id="2097182" name="Picture 2097181"/>
          <p:cNvPicPr>
            <a:picLocks/>
          </p:cNvPicPr>
          <p:nvPr/>
        </p:nvPicPr>
        <p:blipFill>
          <a:blip r:embed="rId2"/>
          <a:stretch>
            <a:fillRect/>
          </a:stretch>
        </p:blipFill>
        <p:spPr>
          <a:xfrm>
            <a:off x="376060" y="1312309"/>
            <a:ext cx="8543537" cy="51696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object 2"/>
          <p:cNvSpPr txBox="1">
            <a:spLocks noGrp="1"/>
          </p:cNvSpPr>
          <p:nvPr>
            <p:ph type="title"/>
          </p:nvPr>
        </p:nvSpPr>
        <p:spPr>
          <a:xfrm>
            <a:off x="1125118" y="461899"/>
            <a:ext cx="6892290" cy="572135"/>
          </a:xfrm>
          <a:prstGeom prst="rect">
            <a:avLst/>
          </a:prstGeom>
        </p:spPr>
        <p:txBody>
          <a:bodyPr vert="horz" wrap="square" lIns="0" tIns="13335" rIns="0" bIns="0" rtlCol="0">
            <a:spAutoFit/>
          </a:bodyPr>
          <a:lstStyle/>
          <a:p>
            <a:pPr marL="12700">
              <a:lnSpc>
                <a:spcPct val="100000"/>
              </a:lnSpc>
              <a:spcBef>
                <a:spcPts val="105"/>
              </a:spcBef>
            </a:pPr>
            <a:r>
              <a:rPr sz="4400" u="heavy" spc="-85" dirty="0">
                <a:uFill>
                  <a:solidFill>
                    <a:srgbClr val="FFFFFF"/>
                  </a:solidFill>
                </a:uFill>
              </a:rPr>
              <a:t>WHAT</a:t>
            </a:r>
            <a:r>
              <a:rPr sz="4400" u="heavy" spc="-25" dirty="0">
                <a:uFill>
                  <a:solidFill>
                    <a:srgbClr val="FFFFFF"/>
                  </a:solidFill>
                </a:uFill>
              </a:rPr>
              <a:t> </a:t>
            </a:r>
            <a:r>
              <a:rPr sz="4400" u="heavy" spc="-10" dirty="0">
                <a:uFill>
                  <a:solidFill>
                    <a:srgbClr val="FFFFFF"/>
                  </a:solidFill>
                </a:uFill>
              </a:rPr>
              <a:t>IS</a:t>
            </a:r>
            <a:r>
              <a:rPr sz="4400" u="heavy" spc="-15" dirty="0">
                <a:uFill>
                  <a:solidFill>
                    <a:srgbClr val="FFFFFF"/>
                  </a:solidFill>
                </a:uFill>
              </a:rPr>
              <a:t> </a:t>
            </a:r>
            <a:r>
              <a:rPr sz="4400" u="heavy" spc="-5" dirty="0">
                <a:uFill>
                  <a:solidFill>
                    <a:srgbClr val="FFFFFF"/>
                  </a:solidFill>
                </a:uFill>
              </a:rPr>
              <a:t>EMBEDDED</a:t>
            </a:r>
            <a:r>
              <a:rPr sz="4400" u="heavy" spc="-15" dirty="0">
                <a:uFill>
                  <a:solidFill>
                    <a:srgbClr val="FFFFFF"/>
                  </a:solidFill>
                </a:uFill>
              </a:rPr>
              <a:t> SYSTEM?</a:t>
            </a:r>
            <a:endParaRPr sz="4400"/>
          </a:p>
        </p:txBody>
      </p:sp>
      <p:sp>
        <p:nvSpPr>
          <p:cNvPr id="1048609" name="object 3"/>
          <p:cNvSpPr txBox="1"/>
          <p:nvPr/>
        </p:nvSpPr>
        <p:spPr>
          <a:xfrm>
            <a:off x="402437" y="1498472"/>
            <a:ext cx="5619750" cy="3670300"/>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4965" algn="l"/>
                <a:tab pos="355600" algn="l"/>
              </a:tabLst>
            </a:pPr>
            <a:r>
              <a:rPr sz="2400" spc="-15" dirty="0">
                <a:solidFill>
                  <a:srgbClr val="FFFFFF"/>
                </a:solidFill>
                <a:latin typeface="Calibri"/>
                <a:cs typeface="Calibri"/>
              </a:rPr>
              <a:t>Any</a:t>
            </a:r>
            <a:r>
              <a:rPr sz="2400" spc="-5" dirty="0">
                <a:solidFill>
                  <a:srgbClr val="FFFFFF"/>
                </a:solidFill>
                <a:latin typeface="Calibri"/>
                <a:cs typeface="Calibri"/>
              </a:rPr>
              <a:t> </a:t>
            </a:r>
            <a:r>
              <a:rPr sz="2400" spc="-10" dirty="0">
                <a:solidFill>
                  <a:srgbClr val="FFFFFF"/>
                </a:solidFill>
                <a:latin typeface="Calibri"/>
                <a:cs typeface="Calibri"/>
              </a:rPr>
              <a:t>combination</a:t>
            </a:r>
            <a:r>
              <a:rPr sz="2400" spc="-20" dirty="0">
                <a:solidFill>
                  <a:srgbClr val="FFFFFF"/>
                </a:solidFill>
                <a:latin typeface="Calibri"/>
                <a:cs typeface="Calibri"/>
              </a:rPr>
              <a:t> </a:t>
            </a:r>
            <a:r>
              <a:rPr sz="2400" spc="-5" dirty="0">
                <a:solidFill>
                  <a:srgbClr val="FFFFFF"/>
                </a:solidFill>
                <a:latin typeface="Calibri"/>
                <a:cs typeface="Calibri"/>
              </a:rPr>
              <a:t>of</a:t>
            </a:r>
            <a:r>
              <a:rPr sz="2400" spc="-15" dirty="0">
                <a:solidFill>
                  <a:srgbClr val="FFFFFF"/>
                </a:solidFill>
                <a:latin typeface="Calibri"/>
                <a:cs typeface="Calibri"/>
              </a:rPr>
              <a:t> hardware</a:t>
            </a:r>
            <a:r>
              <a:rPr sz="2400" dirty="0">
                <a:solidFill>
                  <a:srgbClr val="FFFFFF"/>
                </a:solidFill>
                <a:latin typeface="Calibri"/>
                <a:cs typeface="Calibri"/>
              </a:rPr>
              <a:t> and </a:t>
            </a:r>
            <a:r>
              <a:rPr sz="2400" spc="5" dirty="0">
                <a:solidFill>
                  <a:srgbClr val="FFFFFF"/>
                </a:solidFill>
                <a:latin typeface="Calibri"/>
                <a:cs typeface="Calibri"/>
              </a:rPr>
              <a:t> </a:t>
            </a:r>
            <a:r>
              <a:rPr sz="2400" spc="-15" dirty="0">
                <a:solidFill>
                  <a:srgbClr val="FFFFFF"/>
                </a:solidFill>
                <a:latin typeface="Calibri"/>
                <a:cs typeface="Calibri"/>
              </a:rPr>
              <a:t>software </a:t>
            </a:r>
            <a:r>
              <a:rPr sz="2400" dirty="0">
                <a:solidFill>
                  <a:srgbClr val="FFFFFF"/>
                </a:solidFill>
                <a:latin typeface="Calibri"/>
                <a:cs typeface="Calibri"/>
              </a:rPr>
              <a:t>which is </a:t>
            </a:r>
            <a:r>
              <a:rPr sz="2400" spc="-10" dirty="0">
                <a:solidFill>
                  <a:srgbClr val="FFFFFF"/>
                </a:solidFill>
                <a:latin typeface="Calibri"/>
                <a:cs typeface="Calibri"/>
              </a:rPr>
              <a:t>intended </a:t>
            </a:r>
            <a:r>
              <a:rPr sz="2400" spc="-15" dirty="0">
                <a:solidFill>
                  <a:srgbClr val="FFFFFF"/>
                </a:solidFill>
                <a:latin typeface="Calibri"/>
                <a:cs typeface="Calibri"/>
              </a:rPr>
              <a:t>to </a:t>
            </a:r>
            <a:r>
              <a:rPr sz="2400" spc="-5" dirty="0">
                <a:solidFill>
                  <a:srgbClr val="FFFFFF"/>
                </a:solidFill>
                <a:latin typeface="Calibri"/>
                <a:cs typeface="Calibri"/>
              </a:rPr>
              <a:t>do </a:t>
            </a:r>
            <a:r>
              <a:rPr sz="2400" dirty="0">
                <a:solidFill>
                  <a:srgbClr val="FFFFFF"/>
                </a:solidFill>
                <a:latin typeface="Calibri"/>
                <a:cs typeface="Calibri"/>
              </a:rPr>
              <a:t>a </a:t>
            </a:r>
            <a:r>
              <a:rPr sz="2400" spc="-5" dirty="0">
                <a:solidFill>
                  <a:srgbClr val="FFFFFF"/>
                </a:solidFill>
                <a:latin typeface="Calibri"/>
                <a:cs typeface="Calibri"/>
              </a:rPr>
              <a:t>specific </a:t>
            </a:r>
            <a:r>
              <a:rPr sz="2400" spc="-530" dirty="0">
                <a:solidFill>
                  <a:srgbClr val="FFFFFF"/>
                </a:solidFill>
                <a:latin typeface="Calibri"/>
                <a:cs typeface="Calibri"/>
              </a:rPr>
              <a:t> </a:t>
            </a:r>
            <a:r>
              <a:rPr sz="2400" spc="-10" dirty="0">
                <a:solidFill>
                  <a:srgbClr val="FFFFFF"/>
                </a:solidFill>
                <a:latin typeface="Calibri"/>
                <a:cs typeface="Calibri"/>
              </a:rPr>
              <a:t>task</a:t>
            </a:r>
            <a:r>
              <a:rPr sz="2400" spc="-20" dirty="0">
                <a:solidFill>
                  <a:srgbClr val="FFFFFF"/>
                </a:solidFill>
                <a:latin typeface="Calibri"/>
                <a:cs typeface="Calibri"/>
              </a:rPr>
              <a:t> </a:t>
            </a:r>
            <a:r>
              <a:rPr sz="2400" spc="-10" dirty="0">
                <a:solidFill>
                  <a:srgbClr val="FFFFFF"/>
                </a:solidFill>
                <a:latin typeface="Calibri"/>
                <a:cs typeface="Calibri"/>
              </a:rPr>
              <a:t>can</a:t>
            </a:r>
            <a:r>
              <a:rPr sz="2400" spc="-15" dirty="0">
                <a:solidFill>
                  <a:srgbClr val="FFFFFF"/>
                </a:solidFill>
                <a:latin typeface="Calibri"/>
                <a:cs typeface="Calibri"/>
              </a:rPr>
              <a:t> </a:t>
            </a:r>
            <a:r>
              <a:rPr sz="2400" spc="-5" dirty="0">
                <a:solidFill>
                  <a:srgbClr val="FFFFFF"/>
                </a:solidFill>
                <a:latin typeface="Calibri"/>
                <a:cs typeface="Calibri"/>
              </a:rPr>
              <a:t>be</a:t>
            </a:r>
            <a:r>
              <a:rPr sz="2400" spc="-10" dirty="0">
                <a:solidFill>
                  <a:srgbClr val="FFFFFF"/>
                </a:solidFill>
                <a:latin typeface="Calibri"/>
                <a:cs typeface="Calibri"/>
              </a:rPr>
              <a:t> </a:t>
            </a:r>
            <a:r>
              <a:rPr sz="2400" spc="-5" dirty="0">
                <a:solidFill>
                  <a:srgbClr val="FFFFFF"/>
                </a:solidFill>
                <a:latin typeface="Calibri"/>
                <a:cs typeface="Calibri"/>
              </a:rPr>
              <a:t>called</a:t>
            </a:r>
            <a:r>
              <a:rPr sz="2400" spc="-20" dirty="0">
                <a:solidFill>
                  <a:srgbClr val="FFFFFF"/>
                </a:solidFill>
                <a:latin typeface="Calibri"/>
                <a:cs typeface="Calibri"/>
              </a:rPr>
              <a:t> </a:t>
            </a:r>
            <a:r>
              <a:rPr sz="2400" dirty="0">
                <a:solidFill>
                  <a:srgbClr val="FFFFFF"/>
                </a:solidFill>
                <a:latin typeface="Calibri"/>
                <a:cs typeface="Calibri"/>
              </a:rPr>
              <a:t>an</a:t>
            </a:r>
            <a:r>
              <a:rPr sz="2400" spc="-10" dirty="0">
                <a:solidFill>
                  <a:srgbClr val="FFFFFF"/>
                </a:solidFill>
                <a:latin typeface="Calibri"/>
                <a:cs typeface="Calibri"/>
              </a:rPr>
              <a:t> </a:t>
            </a:r>
            <a:r>
              <a:rPr sz="2400" spc="-5" dirty="0">
                <a:solidFill>
                  <a:srgbClr val="FFFFFF"/>
                </a:solidFill>
                <a:latin typeface="Calibri"/>
                <a:cs typeface="Calibri"/>
              </a:rPr>
              <a:t>Embedded </a:t>
            </a:r>
            <a:r>
              <a:rPr sz="2400" spc="-20" dirty="0">
                <a:solidFill>
                  <a:srgbClr val="FFFFFF"/>
                </a:solidFill>
                <a:latin typeface="Calibri"/>
                <a:cs typeface="Calibri"/>
              </a:rPr>
              <a:t>System</a:t>
            </a:r>
            <a:endParaRPr sz="2400">
              <a:latin typeface="Calibri"/>
              <a:cs typeface="Calibri"/>
            </a:endParaRPr>
          </a:p>
          <a:p>
            <a:pPr marL="355600" marR="619760" indent="-342900">
              <a:lnSpc>
                <a:spcPct val="100000"/>
              </a:lnSpc>
              <a:buFont typeface="Wingdings"/>
              <a:buChar char=""/>
              <a:tabLst>
                <a:tab pos="354965" algn="l"/>
                <a:tab pos="355600" algn="l"/>
              </a:tabLst>
            </a:pPr>
            <a:r>
              <a:rPr sz="2400" dirty="0">
                <a:solidFill>
                  <a:srgbClr val="FFFFFF"/>
                </a:solidFill>
                <a:latin typeface="Calibri"/>
                <a:cs typeface="Calibri"/>
              </a:rPr>
              <a:t>It</a:t>
            </a:r>
            <a:r>
              <a:rPr sz="2400" spc="-30" dirty="0">
                <a:solidFill>
                  <a:srgbClr val="FFFFFF"/>
                </a:solidFill>
                <a:latin typeface="Calibri"/>
                <a:cs typeface="Calibri"/>
              </a:rPr>
              <a:t> </a:t>
            </a:r>
            <a:r>
              <a:rPr sz="2400" spc="-5" dirty="0">
                <a:solidFill>
                  <a:srgbClr val="FFFFFF"/>
                </a:solidFill>
                <a:latin typeface="Calibri"/>
                <a:cs typeface="Calibri"/>
              </a:rPr>
              <a:t>has</a:t>
            </a:r>
            <a:r>
              <a:rPr sz="2400" spc="-15" dirty="0">
                <a:solidFill>
                  <a:srgbClr val="FFFFFF"/>
                </a:solidFill>
                <a:latin typeface="Calibri"/>
                <a:cs typeface="Calibri"/>
              </a:rPr>
              <a:t> </a:t>
            </a:r>
            <a:r>
              <a:rPr sz="2400" dirty="0">
                <a:solidFill>
                  <a:srgbClr val="FFFFFF"/>
                </a:solidFill>
                <a:latin typeface="Calibri"/>
                <a:cs typeface="Calibri"/>
              </a:rPr>
              <a:t>3</a:t>
            </a:r>
            <a:r>
              <a:rPr sz="2400" spc="-15" dirty="0">
                <a:solidFill>
                  <a:srgbClr val="FFFFFF"/>
                </a:solidFill>
                <a:latin typeface="Calibri"/>
                <a:cs typeface="Calibri"/>
              </a:rPr>
              <a:t> </a:t>
            </a:r>
            <a:r>
              <a:rPr sz="2400" spc="-5" dirty="0">
                <a:solidFill>
                  <a:srgbClr val="FFFFFF"/>
                </a:solidFill>
                <a:latin typeface="Calibri"/>
                <a:cs typeface="Calibri"/>
              </a:rPr>
              <a:t>parts;</a:t>
            </a:r>
            <a:r>
              <a:rPr sz="2400" spc="-25" dirty="0">
                <a:solidFill>
                  <a:srgbClr val="FFFFFF"/>
                </a:solidFill>
                <a:latin typeface="Calibri"/>
                <a:cs typeface="Calibri"/>
              </a:rPr>
              <a:t> </a:t>
            </a:r>
            <a:r>
              <a:rPr sz="2400" spc="-10" dirty="0">
                <a:solidFill>
                  <a:srgbClr val="FFFFFF"/>
                </a:solidFill>
                <a:latin typeface="Calibri"/>
                <a:cs typeface="Calibri"/>
              </a:rPr>
              <a:t>software, </a:t>
            </a:r>
            <a:r>
              <a:rPr sz="2400" spc="-15" dirty="0">
                <a:solidFill>
                  <a:srgbClr val="FFFFFF"/>
                </a:solidFill>
                <a:latin typeface="Calibri"/>
                <a:cs typeface="Calibri"/>
              </a:rPr>
              <a:t>firmware</a:t>
            </a:r>
            <a:r>
              <a:rPr sz="2400" spc="-25" dirty="0">
                <a:solidFill>
                  <a:srgbClr val="FFFFFF"/>
                </a:solidFill>
                <a:latin typeface="Calibri"/>
                <a:cs typeface="Calibri"/>
              </a:rPr>
              <a:t> </a:t>
            </a:r>
            <a:r>
              <a:rPr sz="2400" dirty="0">
                <a:solidFill>
                  <a:srgbClr val="FFFFFF"/>
                </a:solidFill>
                <a:latin typeface="Calibri"/>
                <a:cs typeface="Calibri"/>
              </a:rPr>
              <a:t>and </a:t>
            </a:r>
            <a:r>
              <a:rPr sz="2400" spc="-530" dirty="0">
                <a:solidFill>
                  <a:srgbClr val="FFFFFF"/>
                </a:solidFill>
                <a:latin typeface="Calibri"/>
                <a:cs typeface="Calibri"/>
              </a:rPr>
              <a:t> </a:t>
            </a:r>
            <a:r>
              <a:rPr sz="2400" spc="-15" dirty="0">
                <a:solidFill>
                  <a:srgbClr val="FFFFFF"/>
                </a:solidFill>
                <a:latin typeface="Calibri"/>
                <a:cs typeface="Calibri"/>
              </a:rPr>
              <a:t>hardware.</a:t>
            </a:r>
            <a:endParaRPr sz="2400">
              <a:latin typeface="Calibri"/>
              <a:cs typeface="Calibri"/>
            </a:endParaRPr>
          </a:p>
          <a:p>
            <a:pPr marL="355600" marR="560070" indent="-342900">
              <a:lnSpc>
                <a:spcPct val="100000"/>
              </a:lnSpc>
              <a:buFont typeface="Wingdings"/>
              <a:buChar char=""/>
              <a:tabLst>
                <a:tab pos="354965" algn="l"/>
                <a:tab pos="355600" algn="l"/>
              </a:tabLst>
            </a:pPr>
            <a:r>
              <a:rPr sz="2400" spc="-15" dirty="0">
                <a:solidFill>
                  <a:srgbClr val="FFFFFF"/>
                </a:solidFill>
                <a:latin typeface="Calibri"/>
                <a:cs typeface="Calibri"/>
              </a:rPr>
              <a:t>Unlike computers, </a:t>
            </a:r>
            <a:r>
              <a:rPr sz="2400" spc="-5" dirty="0">
                <a:solidFill>
                  <a:srgbClr val="FFFFFF"/>
                </a:solidFill>
                <a:latin typeface="Calibri"/>
                <a:cs typeface="Calibri"/>
              </a:rPr>
              <a:t>embedded </a:t>
            </a:r>
            <a:r>
              <a:rPr sz="2400" spc="-20" dirty="0">
                <a:solidFill>
                  <a:srgbClr val="FFFFFF"/>
                </a:solidFill>
                <a:latin typeface="Calibri"/>
                <a:cs typeface="Calibri"/>
              </a:rPr>
              <a:t>systems </a:t>
            </a:r>
            <a:r>
              <a:rPr sz="2400" spc="-530" dirty="0">
                <a:solidFill>
                  <a:srgbClr val="FFFFFF"/>
                </a:solidFill>
                <a:latin typeface="Calibri"/>
                <a:cs typeface="Calibri"/>
              </a:rPr>
              <a:t> </a:t>
            </a:r>
            <a:r>
              <a:rPr sz="2400" spc="-10" dirty="0">
                <a:solidFill>
                  <a:srgbClr val="FFFFFF"/>
                </a:solidFill>
                <a:latin typeface="Calibri"/>
                <a:cs typeface="Calibri"/>
              </a:rPr>
              <a:t>perform</a:t>
            </a:r>
            <a:r>
              <a:rPr sz="2400" spc="-30" dirty="0">
                <a:solidFill>
                  <a:srgbClr val="FFFFFF"/>
                </a:solidFill>
                <a:latin typeface="Calibri"/>
                <a:cs typeface="Calibri"/>
              </a:rPr>
              <a:t> </a:t>
            </a:r>
            <a:r>
              <a:rPr sz="2400" spc="-25" dirty="0">
                <a:solidFill>
                  <a:srgbClr val="FFFFFF"/>
                </a:solidFill>
                <a:latin typeface="Calibri"/>
                <a:cs typeface="Calibri"/>
              </a:rPr>
              <a:t>few</a:t>
            </a:r>
            <a:r>
              <a:rPr sz="2400" spc="-15" dirty="0">
                <a:solidFill>
                  <a:srgbClr val="FFFFFF"/>
                </a:solidFill>
                <a:latin typeface="Calibri"/>
                <a:cs typeface="Calibri"/>
              </a:rPr>
              <a:t> </a:t>
            </a:r>
            <a:r>
              <a:rPr sz="2400" spc="-5" dirty="0">
                <a:solidFill>
                  <a:srgbClr val="FFFFFF"/>
                </a:solidFill>
                <a:latin typeface="Calibri"/>
                <a:cs typeface="Calibri"/>
              </a:rPr>
              <a:t>specific</a:t>
            </a:r>
            <a:r>
              <a:rPr sz="2400" spc="-20" dirty="0">
                <a:solidFill>
                  <a:srgbClr val="FFFFFF"/>
                </a:solidFill>
                <a:latin typeface="Calibri"/>
                <a:cs typeface="Calibri"/>
              </a:rPr>
              <a:t> </a:t>
            </a:r>
            <a:r>
              <a:rPr sz="2400" spc="-5" dirty="0">
                <a:solidFill>
                  <a:srgbClr val="FFFFFF"/>
                </a:solidFill>
                <a:latin typeface="Calibri"/>
                <a:cs typeface="Calibri"/>
              </a:rPr>
              <a:t>limited</a:t>
            </a:r>
            <a:r>
              <a:rPr sz="2400" spc="-15" dirty="0">
                <a:solidFill>
                  <a:srgbClr val="FFFFFF"/>
                </a:solidFill>
                <a:latin typeface="Calibri"/>
                <a:cs typeface="Calibri"/>
              </a:rPr>
              <a:t> </a:t>
            </a:r>
            <a:r>
              <a:rPr sz="2400" spc="-10" dirty="0">
                <a:solidFill>
                  <a:srgbClr val="FFFFFF"/>
                </a:solidFill>
                <a:latin typeface="Calibri"/>
                <a:cs typeface="Calibri"/>
              </a:rPr>
              <a:t>tasks.</a:t>
            </a:r>
            <a:endParaRPr sz="2400">
              <a:latin typeface="Calibri"/>
              <a:cs typeface="Calibri"/>
            </a:endParaRPr>
          </a:p>
          <a:p>
            <a:pPr marL="355600" marR="33020" indent="-342900">
              <a:lnSpc>
                <a:spcPct val="100000"/>
              </a:lnSpc>
              <a:buFont typeface="Wingdings"/>
              <a:buChar char=""/>
              <a:tabLst>
                <a:tab pos="354965" algn="l"/>
                <a:tab pos="355600" algn="l"/>
              </a:tabLst>
            </a:pPr>
            <a:r>
              <a:rPr sz="2400" spc="-5" dirty="0">
                <a:solidFill>
                  <a:srgbClr val="FFFFFF"/>
                </a:solidFill>
                <a:latin typeface="Calibri"/>
                <a:cs typeface="Calibri"/>
              </a:rPr>
              <a:t>Embedded Devices </a:t>
            </a:r>
            <a:r>
              <a:rPr sz="2400" spc="-20" dirty="0">
                <a:solidFill>
                  <a:srgbClr val="FFFFFF"/>
                </a:solidFill>
                <a:latin typeface="Calibri"/>
                <a:cs typeface="Calibri"/>
              </a:rPr>
              <a:t>have </a:t>
            </a:r>
            <a:r>
              <a:rPr sz="2400" spc="-5" dirty="0">
                <a:solidFill>
                  <a:srgbClr val="FFFFFF"/>
                </a:solidFill>
                <a:latin typeface="Calibri"/>
                <a:cs typeface="Calibri"/>
              </a:rPr>
              <a:t>peripherals such </a:t>
            </a:r>
            <a:r>
              <a:rPr sz="2400" dirty="0">
                <a:solidFill>
                  <a:srgbClr val="FFFFFF"/>
                </a:solidFill>
                <a:latin typeface="Calibri"/>
                <a:cs typeface="Calibri"/>
              </a:rPr>
              <a:t> as </a:t>
            </a:r>
            <a:r>
              <a:rPr sz="2400" spc="-5" dirty="0">
                <a:solidFill>
                  <a:srgbClr val="FFFFFF"/>
                </a:solidFill>
                <a:latin typeface="Calibri"/>
                <a:cs typeface="Calibri"/>
              </a:rPr>
              <a:t>Serial </a:t>
            </a:r>
            <a:r>
              <a:rPr sz="2400" spc="-10" dirty="0">
                <a:solidFill>
                  <a:srgbClr val="FFFFFF"/>
                </a:solidFill>
                <a:latin typeface="Calibri"/>
                <a:cs typeface="Calibri"/>
              </a:rPr>
              <a:t>Communication Interfaces </a:t>
            </a:r>
            <a:r>
              <a:rPr sz="2400" spc="-5" dirty="0">
                <a:solidFill>
                  <a:srgbClr val="FFFFFF"/>
                </a:solidFill>
                <a:latin typeface="Calibri"/>
                <a:cs typeface="Calibri"/>
              </a:rPr>
              <a:t>(SCI), </a:t>
            </a:r>
            <a:r>
              <a:rPr sz="2400" dirty="0">
                <a:solidFill>
                  <a:srgbClr val="FFFFFF"/>
                </a:solidFill>
                <a:latin typeface="Calibri"/>
                <a:cs typeface="Calibri"/>
              </a:rPr>
              <a:t> </a:t>
            </a:r>
            <a:r>
              <a:rPr sz="2400" spc="-10" dirty="0">
                <a:solidFill>
                  <a:srgbClr val="FFFFFF"/>
                </a:solidFill>
                <a:latin typeface="Calibri"/>
                <a:cs typeface="Calibri"/>
              </a:rPr>
              <a:t>Synchronous </a:t>
            </a:r>
            <a:r>
              <a:rPr sz="2400" spc="-5" dirty="0">
                <a:solidFill>
                  <a:srgbClr val="FFFFFF"/>
                </a:solidFill>
                <a:latin typeface="Calibri"/>
                <a:cs typeface="Calibri"/>
              </a:rPr>
              <a:t>Serial </a:t>
            </a:r>
            <a:r>
              <a:rPr sz="2400" spc="-10" dirty="0">
                <a:solidFill>
                  <a:srgbClr val="FFFFFF"/>
                </a:solidFill>
                <a:latin typeface="Calibri"/>
                <a:cs typeface="Calibri"/>
              </a:rPr>
              <a:t>Communication </a:t>
            </a:r>
            <a:r>
              <a:rPr sz="2400" spc="-5" dirty="0">
                <a:solidFill>
                  <a:srgbClr val="FFFFFF"/>
                </a:solidFill>
                <a:latin typeface="Calibri"/>
                <a:cs typeface="Calibri"/>
              </a:rPr>
              <a:t> </a:t>
            </a:r>
            <a:r>
              <a:rPr sz="2400" spc="-10" dirty="0">
                <a:solidFill>
                  <a:srgbClr val="FFFFFF"/>
                </a:solidFill>
                <a:latin typeface="Calibri"/>
                <a:cs typeface="Calibri"/>
              </a:rPr>
              <a:t>Interface,</a:t>
            </a:r>
            <a:r>
              <a:rPr sz="2400" spc="-25" dirty="0">
                <a:solidFill>
                  <a:srgbClr val="FFFFFF"/>
                </a:solidFill>
                <a:latin typeface="Calibri"/>
                <a:cs typeface="Calibri"/>
              </a:rPr>
              <a:t> </a:t>
            </a:r>
            <a:r>
              <a:rPr sz="2400" spc="-10" dirty="0">
                <a:solidFill>
                  <a:srgbClr val="FFFFFF"/>
                </a:solidFill>
                <a:latin typeface="Calibri"/>
                <a:cs typeface="Calibri"/>
              </a:rPr>
              <a:t>Universal</a:t>
            </a:r>
            <a:r>
              <a:rPr sz="2400" spc="-15" dirty="0">
                <a:solidFill>
                  <a:srgbClr val="FFFFFF"/>
                </a:solidFill>
                <a:latin typeface="Calibri"/>
                <a:cs typeface="Calibri"/>
              </a:rPr>
              <a:t> </a:t>
            </a:r>
            <a:r>
              <a:rPr sz="2400" spc="-5" dirty="0">
                <a:solidFill>
                  <a:srgbClr val="FFFFFF"/>
                </a:solidFill>
                <a:latin typeface="Calibri"/>
                <a:cs typeface="Calibri"/>
              </a:rPr>
              <a:t>Serial</a:t>
            </a:r>
            <a:r>
              <a:rPr sz="2400" spc="-20" dirty="0">
                <a:solidFill>
                  <a:srgbClr val="FFFFFF"/>
                </a:solidFill>
                <a:latin typeface="Calibri"/>
                <a:cs typeface="Calibri"/>
              </a:rPr>
              <a:t> </a:t>
            </a:r>
            <a:r>
              <a:rPr sz="2400" dirty="0">
                <a:solidFill>
                  <a:srgbClr val="FFFFFF"/>
                </a:solidFill>
                <a:latin typeface="Calibri"/>
                <a:cs typeface="Calibri"/>
              </a:rPr>
              <a:t>Bus</a:t>
            </a:r>
            <a:r>
              <a:rPr sz="2400" spc="-20" dirty="0">
                <a:solidFill>
                  <a:srgbClr val="FFFFFF"/>
                </a:solidFill>
                <a:latin typeface="Calibri"/>
                <a:cs typeface="Calibri"/>
              </a:rPr>
              <a:t> </a:t>
            </a:r>
            <a:r>
              <a:rPr sz="2400" spc="-5" dirty="0">
                <a:solidFill>
                  <a:srgbClr val="FFFFFF"/>
                </a:solidFill>
                <a:latin typeface="Calibri"/>
                <a:cs typeface="Calibri"/>
              </a:rPr>
              <a:t>(USB),</a:t>
            </a:r>
            <a:r>
              <a:rPr sz="2400" spc="-35" dirty="0">
                <a:solidFill>
                  <a:srgbClr val="FFFFFF"/>
                </a:solidFill>
                <a:latin typeface="Calibri"/>
                <a:cs typeface="Calibri"/>
              </a:rPr>
              <a:t> </a:t>
            </a:r>
            <a:r>
              <a:rPr sz="2400" dirty="0">
                <a:solidFill>
                  <a:srgbClr val="FFFFFF"/>
                </a:solidFill>
                <a:latin typeface="Calibri"/>
                <a:cs typeface="Calibri"/>
              </a:rPr>
              <a:t>Multi </a:t>
            </a:r>
            <a:r>
              <a:rPr sz="2400" spc="-530" dirty="0">
                <a:solidFill>
                  <a:srgbClr val="FFFFFF"/>
                </a:solidFill>
                <a:latin typeface="Calibri"/>
                <a:cs typeface="Calibri"/>
              </a:rPr>
              <a:t> </a:t>
            </a:r>
            <a:r>
              <a:rPr sz="2400" dirty="0">
                <a:solidFill>
                  <a:srgbClr val="FFFFFF"/>
                </a:solidFill>
                <a:latin typeface="Calibri"/>
                <a:cs typeface="Calibri"/>
              </a:rPr>
              <a:t>Media </a:t>
            </a:r>
            <a:r>
              <a:rPr sz="2400" spc="-10" dirty="0">
                <a:solidFill>
                  <a:srgbClr val="FFFFFF"/>
                </a:solidFill>
                <a:latin typeface="Calibri"/>
                <a:cs typeface="Calibri"/>
              </a:rPr>
              <a:t>Cards </a:t>
            </a:r>
            <a:r>
              <a:rPr sz="2400" spc="-5" dirty="0">
                <a:solidFill>
                  <a:srgbClr val="FFFFFF"/>
                </a:solidFill>
                <a:latin typeface="Calibri"/>
                <a:cs typeface="Calibri"/>
              </a:rPr>
              <a:t>(SD </a:t>
            </a:r>
            <a:r>
              <a:rPr sz="2400" spc="-15" dirty="0">
                <a:solidFill>
                  <a:srgbClr val="FFFFFF"/>
                </a:solidFill>
                <a:latin typeface="Calibri"/>
                <a:cs typeface="Calibri"/>
              </a:rPr>
              <a:t>cards, </a:t>
            </a:r>
            <a:r>
              <a:rPr sz="2400" spc="-5" dirty="0">
                <a:solidFill>
                  <a:srgbClr val="FFFFFF"/>
                </a:solidFill>
                <a:latin typeface="Calibri"/>
                <a:cs typeface="Calibri"/>
              </a:rPr>
              <a:t>Compact Flash) </a:t>
            </a:r>
            <a:r>
              <a:rPr sz="2400" dirty="0">
                <a:solidFill>
                  <a:srgbClr val="FFFFFF"/>
                </a:solidFill>
                <a:latin typeface="Calibri"/>
                <a:cs typeface="Calibri"/>
              </a:rPr>
              <a:t> </a:t>
            </a:r>
            <a:r>
              <a:rPr sz="2400" spc="-10" dirty="0">
                <a:solidFill>
                  <a:srgbClr val="FFFFFF"/>
                </a:solidFill>
                <a:latin typeface="Calibri"/>
                <a:cs typeface="Calibri"/>
              </a:rPr>
              <a:t>etc.</a:t>
            </a:r>
            <a:endParaRPr sz="2400">
              <a:latin typeface="Calibri"/>
              <a:cs typeface="Calibri"/>
            </a:endParaRPr>
          </a:p>
        </p:txBody>
      </p:sp>
      <p:pic>
        <p:nvPicPr>
          <p:cNvPr id="2097157" name="object 4"/>
          <p:cNvPicPr>
            <a:picLocks/>
          </p:cNvPicPr>
          <p:nvPr/>
        </p:nvPicPr>
        <p:blipFill>
          <a:blip r:embed="rId2" cstate="print"/>
          <a:stretch>
            <a:fillRect/>
          </a:stretch>
        </p:blipFill>
        <p:spPr>
          <a:xfrm>
            <a:off x="6155435" y="2133600"/>
            <a:ext cx="2857500" cy="30236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object 2"/>
          <p:cNvSpPr txBox="1">
            <a:spLocks noGrp="1"/>
          </p:cNvSpPr>
          <p:nvPr>
            <p:ph type="title"/>
          </p:nvPr>
        </p:nvSpPr>
        <p:spPr>
          <a:xfrm>
            <a:off x="2266569" y="187197"/>
            <a:ext cx="4583430" cy="571500"/>
          </a:xfrm>
          <a:prstGeom prst="rect">
            <a:avLst/>
          </a:prstGeom>
        </p:spPr>
        <p:txBody>
          <a:bodyPr vert="horz" wrap="square" lIns="0" tIns="12700" rIns="0" bIns="0" rtlCol="0">
            <a:spAutoFit/>
          </a:bodyPr>
          <a:lstStyle/>
          <a:p>
            <a:pPr marL="12700">
              <a:lnSpc>
                <a:spcPct val="100000"/>
              </a:lnSpc>
              <a:spcBef>
                <a:spcPts val="100"/>
              </a:spcBef>
            </a:pPr>
            <a:r>
              <a:rPr sz="4400" u="heavy" spc="-5" dirty="0">
                <a:uFill>
                  <a:solidFill>
                    <a:srgbClr val="FFFFFF"/>
                  </a:solidFill>
                </a:uFill>
              </a:rPr>
              <a:t>EMBEDDED</a:t>
            </a:r>
            <a:r>
              <a:rPr sz="4400" u="heavy" spc="-55" dirty="0">
                <a:uFill>
                  <a:solidFill>
                    <a:srgbClr val="FFFFFF"/>
                  </a:solidFill>
                </a:uFill>
              </a:rPr>
              <a:t> </a:t>
            </a:r>
            <a:r>
              <a:rPr sz="4400" u="heavy" spc="-20" dirty="0">
                <a:uFill>
                  <a:solidFill>
                    <a:srgbClr val="FFFFFF"/>
                  </a:solidFill>
                </a:uFill>
              </a:rPr>
              <a:t>SYSTEM</a:t>
            </a:r>
            <a:endParaRPr sz="4400"/>
          </a:p>
        </p:txBody>
      </p:sp>
      <p:pic>
        <p:nvPicPr>
          <p:cNvPr id="2097181" name="Picture 2097180"/>
          <p:cNvPicPr>
            <a:picLocks/>
          </p:cNvPicPr>
          <p:nvPr/>
        </p:nvPicPr>
        <p:blipFill>
          <a:blip r:embed="rId2"/>
          <a:stretch>
            <a:fillRect/>
          </a:stretch>
        </p:blipFill>
        <p:spPr>
          <a:xfrm>
            <a:off x="596183" y="1119655"/>
            <a:ext cx="8095109" cy="53406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784</Words>
  <Application>Microsoft Office PowerPoint</Application>
  <PresentationFormat>On-screen Show (4:3)</PresentationFormat>
  <Paragraphs>92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MT</vt:lpstr>
      <vt:lpstr>Calibri</vt:lpstr>
      <vt:lpstr>Times New Roman</vt:lpstr>
      <vt:lpstr>Wingdings</vt:lpstr>
      <vt:lpstr>Office Theme</vt:lpstr>
      <vt:lpstr>PowerPoint Presentation</vt:lpstr>
      <vt:lpstr>PROJECT</vt:lpstr>
      <vt:lpstr>CONTENTS</vt:lpstr>
      <vt:lpstr>TOPICS LEARNT DURING INTERNSHIP</vt:lpstr>
      <vt:lpstr>TOPICS LEARNT DURING INTERNSHIP</vt:lpstr>
      <vt:lpstr>WHAT IS IOT? The Internet of Things (IoT) is the network of physical objects that  contain embedded technology to communicate and sense or  interact with their internal states or the external environment.</vt:lpstr>
      <vt:lpstr>IOT Architecture</vt:lpstr>
      <vt:lpstr>WHAT IS EMBEDDED SYSTEM?</vt:lpstr>
      <vt:lpstr>EMBEDDED SYSTEM</vt:lpstr>
      <vt:lpstr>PROJECT REQUIREMENTS</vt:lpstr>
      <vt:lpstr>REQUIREMENTS</vt:lpstr>
      <vt:lpstr>ARDINO UNO</vt:lpstr>
      <vt:lpstr>PowerPoint Presentation</vt:lpstr>
      <vt:lpstr>TEMPERATURE SENSOR</vt:lpstr>
      <vt:lpstr>LCD HD44780</vt:lpstr>
      <vt:lpstr>LDR SENSOR</vt:lpstr>
      <vt:lpstr>Step 1 :- When we load the hex file</vt:lpstr>
      <vt:lpstr>LDR is HIGH so LED is ON</vt:lpstr>
      <vt:lpstr>PowerPoint Presentation</vt:lpstr>
      <vt:lpstr>Heater is ON</vt:lpstr>
      <vt:lpstr>Notification of  heater temperature</vt:lpstr>
      <vt:lpstr>Heater will  automatically  turn OFF when  temperature  rises above 35</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Asogwa Emmanuel</cp:lastModifiedBy>
  <cp:revision>2</cp:revision>
  <dcterms:created xsi:type="dcterms:W3CDTF">2023-05-04T20:05:15Z</dcterms:created>
  <dcterms:modified xsi:type="dcterms:W3CDTF">2023-05-05T16:22:18Z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2022-08-15T00:00:00Z</vt:filetime>
  </property>
  <property fmtid="{D5CDD505-2E9C-101B-9397-08002B2CF9AE}" pid="3" name="Creator">
    <vt:lpwstr>Microsoft® PowerPoint® 2019</vt:lpwstr>
  </property>
  <property fmtid="{D5CDD505-2E9C-101B-9397-08002B2CF9AE}" pid="4" name="LastSaved">
    <vt:filetime>2023-05-05T00:00:00Z</vt:filetime>
  </property>
  <property fmtid="{D5CDD505-2E9C-101B-9397-08002B2CF9AE}" pid="5" name="ICV">
    <vt:lpwstr>fde9655a696040759a931fbb7ed6ec7f</vt:lpwstr>
  </property>
</Properties>
</file>