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5" r:id="rId5"/>
    <p:sldId id="329" r:id="rId6"/>
    <p:sldId id="326" r:id="rId7"/>
    <p:sldId id="341" r:id="rId8"/>
    <p:sldId id="342" r:id="rId9"/>
    <p:sldId id="336" r:id="rId10"/>
    <p:sldId id="343" r:id="rId11"/>
    <p:sldId id="330" r:id="rId12"/>
    <p:sldId id="344" r:id="rId13"/>
    <p:sldId id="338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05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5">
            <a:extLst>
              <a:ext uri="{FF2B5EF4-FFF2-40B4-BE49-F238E27FC236}">
                <a16:creationId xmlns:a16="http://schemas.microsoft.com/office/drawing/2014/main" id="{4A581A2F-B014-41A2-8734-5DC0B5B99C98}"/>
              </a:ext>
            </a:extLst>
          </p:cNvPr>
          <p:cNvSpPr txBox="1"/>
          <p:nvPr/>
        </p:nvSpPr>
        <p:spPr>
          <a:xfrm>
            <a:off x="1523084" y="1935144"/>
            <a:ext cx="8933797" cy="2649443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algn="ctr" eaLnBrk="1" hangingPunct="1">
              <a:spcBef>
                <a:spcPts val="100"/>
              </a:spcBef>
              <a:buFont typeface="Arial" panose="020B0604020202020204" pitchFamily="34" charset="0"/>
              <a:buNone/>
              <a:defRPr/>
            </a:pPr>
            <a:r>
              <a:rPr lang="en-IN" sz="4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IV –  Implementation and Demo:</a:t>
            </a:r>
          </a:p>
          <a:p>
            <a:pPr marL="12700" algn="ctr" eaLnBrk="1" hangingPunct="1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endParaRPr lang="en-US" sz="3200" spc="-5" dirty="0"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  <a:p>
            <a:pPr marL="12700" algn="ctr" eaLnBrk="1" hangingPunct="1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sz="3200" spc="-5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Asogwa Emmanuel</a:t>
            </a:r>
          </a:p>
          <a:p>
            <a:pPr marL="12700" algn="ctr" eaLnBrk="1" hangingPunct="1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sz="3200" spc="-5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  asogwaemmanuel36@gmail.com</a:t>
            </a:r>
          </a:p>
          <a:p>
            <a:pPr marL="12700" algn="ctr" eaLnBrk="1" hangingPunct="1">
              <a:spcBef>
                <a:spcPts val="100"/>
              </a:spcBef>
              <a:buFont typeface="Arial" panose="020B0604020202020204" pitchFamily="34" charset="0"/>
              <a:buNone/>
              <a:defRPr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3" y="609600"/>
            <a:ext cx="4457833" cy="530352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399"/>
            <a:ext cx="6519672" cy="3800061"/>
          </a:xfrm>
        </p:spPr>
        <p:txBody>
          <a:bodyPr/>
          <a:lstStyle/>
          <a:p>
            <a:r>
              <a:rPr lang="en-US" sz="3200" spc="100" dirty="0">
                <a:ea typeface="+mn-lt"/>
                <a:cs typeface="Posterama" panose="020B0504020200020000" pitchFamily="34" charset="0"/>
              </a:rPr>
              <a:t>The final result is a simulated Automated Home Project that can be remotely controlled and with a dashboard that displays its status</a:t>
            </a:r>
            <a:endParaRPr lang="en-US" sz="3200" spc="0" dirty="0">
              <a:ea typeface="+mn-lt"/>
              <a:cs typeface="+mn-lt"/>
            </a:endParaRPr>
          </a:p>
        </p:txBody>
      </p:sp>
      <p:pic>
        <p:nvPicPr>
          <p:cNvPr id="7" name="Picture Placeholder 6" descr="Test tubes with one test tube in orange with drops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216" y="5330952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DIAGRAM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2D7E99-2E7B-44D8-9178-435D3BCF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3" y="1412461"/>
            <a:ext cx="7964556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9664148" cy="548640"/>
          </a:xfrm>
        </p:spPr>
        <p:txBody>
          <a:bodyPr/>
          <a:lstStyle/>
          <a:p>
            <a:r>
              <a:rPr lang="en-US" dirty="0"/>
              <a:t>GARDEN LIGHTS CONTROL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014117-C399-47FE-9C92-7BE89D42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70" y="2168595"/>
            <a:ext cx="6838121" cy="42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771" y="276572"/>
            <a:ext cx="9664148" cy="548640"/>
          </a:xfrm>
        </p:spPr>
        <p:txBody>
          <a:bodyPr/>
          <a:lstStyle/>
          <a:p>
            <a:r>
              <a:rPr lang="en-US" dirty="0"/>
              <a:t>Temperature control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4B6C5-39A4-41BC-BCA2-7F9F4CB7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71" y="1085503"/>
            <a:ext cx="8315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8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771" y="276572"/>
            <a:ext cx="9664148" cy="548640"/>
          </a:xfrm>
        </p:spPr>
        <p:txBody>
          <a:bodyPr/>
          <a:lstStyle/>
          <a:p>
            <a:r>
              <a:rPr lang="en-US" dirty="0"/>
              <a:t>Serial tank control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495FD-BA8F-4C83-8DC5-30D6C259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52" y="1546224"/>
            <a:ext cx="3983521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387" y="654048"/>
            <a:ext cx="6656832" cy="530352"/>
          </a:xfrm>
        </p:spPr>
        <p:txBody>
          <a:bodyPr/>
          <a:lstStyle/>
          <a:p>
            <a:r>
              <a:rPr lang="en-US" dirty="0"/>
              <a:t>SETUP FUNCTION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C24146C-C99B-4A29-BFB7-886AA1ECA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531" y="1263914"/>
            <a:ext cx="861144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387" y="654048"/>
            <a:ext cx="6656832" cy="530352"/>
          </a:xfrm>
        </p:spPr>
        <p:txBody>
          <a:bodyPr/>
          <a:lstStyle/>
          <a:p>
            <a:r>
              <a:rPr lang="en-US" dirty="0"/>
              <a:t>LOOP FUNCTION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029C662-E350-424C-894F-A0AB9D86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75" y="1550504"/>
            <a:ext cx="7579305" cy="50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4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2472D7-D8E6-4E7B-B033-2093AC6E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2472D7-D8E6-4E7B-B033-2093AC6E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79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{6535D092-4055-4F83-9024-6981EE85DF91}tf67061901_win32</Template>
  <TotalTime>125</TotalTime>
  <Words>83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Daytona Condensed Light</vt:lpstr>
      <vt:lpstr>Posterama</vt:lpstr>
      <vt:lpstr>Times New Roman</vt:lpstr>
      <vt:lpstr>Office Theme</vt:lpstr>
      <vt:lpstr>PowerPoint Presentation</vt:lpstr>
      <vt:lpstr>BLOCK DIAGRAM </vt:lpstr>
      <vt:lpstr>GARDEN LIGHTS CONTROL</vt:lpstr>
      <vt:lpstr>Temperature control</vt:lpstr>
      <vt:lpstr>Serial tank control</vt:lpstr>
      <vt:lpstr>SETUP FUNCTION</vt:lpstr>
      <vt:lpstr>LOOP FUNCTION</vt:lpstr>
      <vt:lpstr>OUTPUT </vt:lpstr>
      <vt:lpstr>OUTPUT </vt:lpstr>
      <vt:lpstr>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Asogwa Emmanuel</dc:creator>
  <cp:lastModifiedBy>Asogwa Emmanuel</cp:lastModifiedBy>
  <cp:revision>8</cp:revision>
  <dcterms:created xsi:type="dcterms:W3CDTF">2023-05-05T14:17:19Z</dcterms:created>
  <dcterms:modified xsi:type="dcterms:W3CDTF">2023-05-05T16:22:33Z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