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wdp" ContentType="image/vnd.ms-photo"/>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903" r:id="rId2"/>
    <p:sldMasterId id="2147483919" r:id="rId3"/>
    <p:sldMasterId id="2147483931" r:id="rId4"/>
    <p:sldMasterId id="2147483943" r:id="rId5"/>
    <p:sldMasterId id="2147483949" r:id="rId6"/>
    <p:sldMasterId id="2147483955" r:id="rId7"/>
    <p:sldMasterId id="2147483975" r:id="rId8"/>
    <p:sldMasterId id="2147483995" r:id="rId9"/>
  </p:sldMasterIdLst>
  <p:notesMasterIdLst>
    <p:notesMasterId r:id="rId10"/>
  </p:notesMasterIdLst>
  <p:sldIdLst>
    <p:sldId id="259" r:id="rId11"/>
    <p:sldId id="262" r:id="rId12"/>
    <p:sldId id="265" r:id="rId13"/>
    <p:sldId id="268" r:id="rId14"/>
    <p:sldId id="271" r:id="rId15"/>
    <p:sldId id="274" r:id="rId16"/>
    <p:sldId id="277" r:id="rId17"/>
    <p:sldId id="280" r:id="rId18"/>
    <p:sldId id="283" r:id="rId19"/>
    <p:sldId id="286" r:id="rId20"/>
    <p:sldId id="289" r:id="rId21"/>
    <p:sldId id="292" r:id="rId22"/>
    <p:sldId id="295" r:id="rId23"/>
    <p:sldId id="298" r:id="rId24"/>
    <p:sldId id="301" r:id="rId25"/>
    <p:sldId id="304" r:id="rId26"/>
    <p:sldId id="307" r:id="rId27"/>
    <p:sldId id="310" r:id="rId28"/>
    <p:sldId id="313" r:id="rId29"/>
    <p:sldId id="316" r:id="rId30"/>
    <p:sldId id="319" r:id="rId31"/>
    <p:sldId id="322" r:id="rId32"/>
    <p:sldId id="325" r:id="rId33"/>
    <p:sldId id="328" r:id="rId34"/>
    <p:sldId id="331" r:id="rId35"/>
    <p:sldId id="334" r:id="rId36"/>
    <p:sldId id="337" r:id="rId37"/>
    <p:sldId id="340" r:id="rId38"/>
    <p:sldId id="343" r:id="rId39"/>
    <p:sldId id="346" r:id="rId40"/>
    <p:sldId id="349" r:id="rId41"/>
    <p:sldId id="352" r:id="rId42"/>
    <p:sldId id="355" r:id="rId43"/>
    <p:sldId id="358" r:id="rId44"/>
    <p:sldId id="361" r:id="rId45"/>
    <p:sldId id="364" r:id="rId46"/>
    <p:sldId id="367" r:id="rId47"/>
    <p:sldId id="370" r:id="rId48"/>
    <p:sldId id="373" r:id="rId49"/>
    <p:sldId id="376" r:id="rId50"/>
    <p:sldId id="379" r:id="rId51"/>
    <p:sldId id="382" r:id="rId52"/>
    <p:sldId id="385" r:id="rId53"/>
    <p:sldId id="388" r:id="rId54"/>
    <p:sldId id="391" r:id="rId55"/>
    <p:sldId id="394" r:id="rId56"/>
    <p:sldId id="397" r:id="rId57"/>
    <p:sldId id="400" r:id="rId58"/>
    <p:sldId id="403" r:id="rId59"/>
    <p:sldId id="406" r:id="rId60"/>
    <p:sldId id="409" r:id="rId61"/>
    <p:sldId id="412" r:id="rId62"/>
    <p:sldId id="415" r:id="rId63"/>
    <p:sldId id="418" r:id="rId64"/>
    <p:sldId id="421" r:id="rId65"/>
    <p:sldId id="424" r:id="rId66"/>
    <p:sldId id="427" r:id="rId67"/>
    <p:sldId id="430" r:id="rId68"/>
    <p:sldId id="433" r:id="rId69"/>
    <p:sldId id="436" r:id="rId70"/>
    <p:sldId id="439" r:id="rId71"/>
    <p:sldId id="442" r:id="rId72"/>
    <p:sldId id="445" r:id="rId73"/>
    <p:sldId id="448" r:id="rId74"/>
    <p:sldId id="451" r:id="rId75"/>
  </p:sldIdLst>
  <p:sldSz cx="12192000" cy="6858000"/>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fill>
          <a:solidFill>
            <a:schemeClr val="accent2">
              <a:tint val="40000"/>
            </a:schemeClr>
          </a:solidFill>
        </a:fill>
      </a:tcStyle>
    </a:band1H>
    <a:band1V>
      <a:tcStyle>
        <a:fill>
          <a:solidFill>
            <a:schemeClr val="accent2">
              <a:tint val="40000"/>
            </a:schemeClr>
          </a:solidFill>
        </a:fill>
      </a:tcStyle>
    </a:band1V>
    <a:lastCol>
      <a:tcTxStyle b="on">
        <a:fontRef idx="minor">
          <a:prstClr val="black"/>
        </a:fontRef>
        <a:schemeClr val="lt1"/>
      </a:tcTxStyle>
      <a:tcStyle>
        <a:fill>
          <a:solidFill>
            <a:schemeClr val="accent2"/>
          </a:solidFill>
        </a:fill>
      </a:tcStyle>
    </a:lastCol>
    <a:firstCol>
      <a:tcTxStyle b="on">
        <a:fontRef idx="minor">
          <a:prstClr val="black"/>
        </a:fontRef>
        <a:schemeClr val="lt1"/>
      </a:tcTxStyle>
      <a:tcStyle>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notesMaster" Target="notesMasters/notesMaster1.xml" /><Relationship Id="rId11" Type="http://schemas.openxmlformats.org/officeDocument/2006/relationships/slide" Target="slides/slide1.xml" /><Relationship Id="rId12" Type="http://schemas.openxmlformats.org/officeDocument/2006/relationships/slide" Target="slides/slide2.xml" /><Relationship Id="rId13" Type="http://schemas.openxmlformats.org/officeDocument/2006/relationships/slide" Target="slides/slide3.xml" /><Relationship Id="rId14" Type="http://schemas.openxmlformats.org/officeDocument/2006/relationships/slide" Target="slides/slide4.xml" /><Relationship Id="rId15" Type="http://schemas.openxmlformats.org/officeDocument/2006/relationships/slide" Target="slides/slide5.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slide" Target="slides/slide8.xml" /><Relationship Id="rId19" Type="http://schemas.openxmlformats.org/officeDocument/2006/relationships/slide" Target="slides/slide9.xml" /><Relationship Id="rId2" Type="http://schemas.openxmlformats.org/officeDocument/2006/relationships/slideMaster" Target="slideMasters/slideMaster2.xml" /><Relationship Id="rId20" Type="http://schemas.openxmlformats.org/officeDocument/2006/relationships/slide" Target="slides/slide10.xml" /><Relationship Id="rId21" Type="http://schemas.openxmlformats.org/officeDocument/2006/relationships/slide" Target="slides/slide11.xml" /><Relationship Id="rId22" Type="http://schemas.openxmlformats.org/officeDocument/2006/relationships/slide" Target="slides/slide12.xml" /><Relationship Id="rId23" Type="http://schemas.openxmlformats.org/officeDocument/2006/relationships/slide" Target="slides/slide13.xml" /><Relationship Id="rId24" Type="http://schemas.openxmlformats.org/officeDocument/2006/relationships/slide" Target="slides/slide14.xml" /><Relationship Id="rId25" Type="http://schemas.openxmlformats.org/officeDocument/2006/relationships/slide" Target="slides/slide15.xml" /><Relationship Id="rId26" Type="http://schemas.openxmlformats.org/officeDocument/2006/relationships/slide" Target="slides/slide16.xml" /><Relationship Id="rId27" Type="http://schemas.openxmlformats.org/officeDocument/2006/relationships/slide" Target="slides/slide17.xml" /><Relationship Id="rId28" Type="http://schemas.openxmlformats.org/officeDocument/2006/relationships/slide" Target="slides/slide18.xml" /><Relationship Id="rId29" Type="http://schemas.openxmlformats.org/officeDocument/2006/relationships/slide" Target="slides/slide19.xml" /><Relationship Id="rId3" Type="http://schemas.openxmlformats.org/officeDocument/2006/relationships/slideMaster" Target="slideMasters/slideMaster3.xml" /><Relationship Id="rId30" Type="http://schemas.openxmlformats.org/officeDocument/2006/relationships/slide" Target="slides/slide20.xml" /><Relationship Id="rId31" Type="http://schemas.openxmlformats.org/officeDocument/2006/relationships/slide" Target="slides/slide21.xml" /><Relationship Id="rId32" Type="http://schemas.openxmlformats.org/officeDocument/2006/relationships/slide" Target="slides/slide22.xml" /><Relationship Id="rId33" Type="http://schemas.openxmlformats.org/officeDocument/2006/relationships/slide" Target="slides/slide23.xml" /><Relationship Id="rId34" Type="http://schemas.openxmlformats.org/officeDocument/2006/relationships/slide" Target="slides/slide24.xml" /><Relationship Id="rId35" Type="http://schemas.openxmlformats.org/officeDocument/2006/relationships/slide" Target="slides/slide25.xml" /><Relationship Id="rId36" Type="http://schemas.openxmlformats.org/officeDocument/2006/relationships/slide" Target="slides/slide26.xml" /><Relationship Id="rId37" Type="http://schemas.openxmlformats.org/officeDocument/2006/relationships/slide" Target="slides/slide27.xml" /><Relationship Id="rId38" Type="http://schemas.openxmlformats.org/officeDocument/2006/relationships/slide" Target="slides/slide28.xml" /><Relationship Id="rId39" Type="http://schemas.openxmlformats.org/officeDocument/2006/relationships/slide" Target="slides/slide29.xml" /><Relationship Id="rId4" Type="http://schemas.openxmlformats.org/officeDocument/2006/relationships/slideMaster" Target="slideMasters/slideMaster4.xml" /><Relationship Id="rId40" Type="http://schemas.openxmlformats.org/officeDocument/2006/relationships/slide" Target="slides/slide30.xml" /><Relationship Id="rId41" Type="http://schemas.openxmlformats.org/officeDocument/2006/relationships/slide" Target="slides/slide31.xml" /><Relationship Id="rId42" Type="http://schemas.openxmlformats.org/officeDocument/2006/relationships/slide" Target="slides/slide32.xml" /><Relationship Id="rId43" Type="http://schemas.openxmlformats.org/officeDocument/2006/relationships/slide" Target="slides/slide33.xml" /><Relationship Id="rId44" Type="http://schemas.openxmlformats.org/officeDocument/2006/relationships/slide" Target="slides/slide34.xml" /><Relationship Id="rId45" Type="http://schemas.openxmlformats.org/officeDocument/2006/relationships/slide" Target="slides/slide35.xml" /><Relationship Id="rId46" Type="http://schemas.openxmlformats.org/officeDocument/2006/relationships/slide" Target="slides/slide36.xml" /><Relationship Id="rId47" Type="http://schemas.openxmlformats.org/officeDocument/2006/relationships/slide" Target="slides/slide37.xml" /><Relationship Id="rId48" Type="http://schemas.openxmlformats.org/officeDocument/2006/relationships/slide" Target="slides/slide38.xml" /><Relationship Id="rId49" Type="http://schemas.openxmlformats.org/officeDocument/2006/relationships/slide" Target="slides/slide39.xml" /><Relationship Id="rId5" Type="http://schemas.openxmlformats.org/officeDocument/2006/relationships/slideMaster" Target="slideMasters/slideMaster5.xml" /><Relationship Id="rId50" Type="http://schemas.openxmlformats.org/officeDocument/2006/relationships/slide" Target="slides/slide40.xml" /><Relationship Id="rId51" Type="http://schemas.openxmlformats.org/officeDocument/2006/relationships/slide" Target="slides/slide41.xml" /><Relationship Id="rId52" Type="http://schemas.openxmlformats.org/officeDocument/2006/relationships/slide" Target="slides/slide42.xml" /><Relationship Id="rId53" Type="http://schemas.openxmlformats.org/officeDocument/2006/relationships/slide" Target="slides/slide43.xml" /><Relationship Id="rId54" Type="http://schemas.openxmlformats.org/officeDocument/2006/relationships/slide" Target="slides/slide44.xml" /><Relationship Id="rId55" Type="http://schemas.openxmlformats.org/officeDocument/2006/relationships/slide" Target="slides/slide45.xml" /><Relationship Id="rId56" Type="http://schemas.openxmlformats.org/officeDocument/2006/relationships/slide" Target="slides/slide46.xml" /><Relationship Id="rId57" Type="http://schemas.openxmlformats.org/officeDocument/2006/relationships/slide" Target="slides/slide47.xml" /><Relationship Id="rId58" Type="http://schemas.openxmlformats.org/officeDocument/2006/relationships/slide" Target="slides/slide48.xml" /><Relationship Id="rId59" Type="http://schemas.openxmlformats.org/officeDocument/2006/relationships/slide" Target="slides/slide49.xml" /><Relationship Id="rId6" Type="http://schemas.openxmlformats.org/officeDocument/2006/relationships/slideMaster" Target="slideMasters/slideMaster6.xml" /><Relationship Id="rId60" Type="http://schemas.openxmlformats.org/officeDocument/2006/relationships/slide" Target="slides/slide50.xml" /><Relationship Id="rId61" Type="http://schemas.openxmlformats.org/officeDocument/2006/relationships/slide" Target="slides/slide51.xml" /><Relationship Id="rId62" Type="http://schemas.openxmlformats.org/officeDocument/2006/relationships/slide" Target="slides/slide52.xml" /><Relationship Id="rId63" Type="http://schemas.openxmlformats.org/officeDocument/2006/relationships/slide" Target="slides/slide53.xml" /><Relationship Id="rId64" Type="http://schemas.openxmlformats.org/officeDocument/2006/relationships/slide" Target="slides/slide54.xml" /><Relationship Id="rId65" Type="http://schemas.openxmlformats.org/officeDocument/2006/relationships/slide" Target="slides/slide55.xml" /><Relationship Id="rId66" Type="http://schemas.openxmlformats.org/officeDocument/2006/relationships/slide" Target="slides/slide56.xml" /><Relationship Id="rId67" Type="http://schemas.openxmlformats.org/officeDocument/2006/relationships/slide" Target="slides/slide57.xml" /><Relationship Id="rId68" Type="http://schemas.openxmlformats.org/officeDocument/2006/relationships/slide" Target="slides/slide58.xml" /><Relationship Id="rId69" Type="http://schemas.openxmlformats.org/officeDocument/2006/relationships/slide" Target="slides/slide59.xml" /><Relationship Id="rId7" Type="http://schemas.openxmlformats.org/officeDocument/2006/relationships/slideMaster" Target="slideMasters/slideMaster7.xml" /><Relationship Id="rId70" Type="http://schemas.openxmlformats.org/officeDocument/2006/relationships/slide" Target="slides/slide60.xml" /><Relationship Id="rId71" Type="http://schemas.openxmlformats.org/officeDocument/2006/relationships/slide" Target="slides/slide61.xml" /><Relationship Id="rId72" Type="http://schemas.openxmlformats.org/officeDocument/2006/relationships/slide" Target="slides/slide62.xml" /><Relationship Id="rId73" Type="http://schemas.openxmlformats.org/officeDocument/2006/relationships/slide" Target="slides/slide63.xml" /><Relationship Id="rId74" Type="http://schemas.openxmlformats.org/officeDocument/2006/relationships/slide" Target="slides/slide64.xml" /><Relationship Id="rId75" Type="http://schemas.openxmlformats.org/officeDocument/2006/relationships/slide" Target="slides/slide65.xml" /><Relationship Id="rId76" Type="http://schemas.openxmlformats.org/officeDocument/2006/relationships/tags" Target="tags/tag1.xml" /><Relationship Id="rId77" Type="http://schemas.openxmlformats.org/officeDocument/2006/relationships/presProps" Target="presProps.xml" /><Relationship Id="rId78" Type="http://schemas.openxmlformats.org/officeDocument/2006/relationships/viewProps" Target="viewProps.xml" /><Relationship Id="rId79" Type="http://schemas.openxmlformats.org/officeDocument/2006/relationships/theme" Target="theme/theme1.xml" /><Relationship Id="rId8" Type="http://schemas.openxmlformats.org/officeDocument/2006/relationships/slideMaster" Target="slideMasters/slideMaster8.xml" /><Relationship Id="rId80" Type="http://schemas.openxmlformats.org/officeDocument/2006/relationships/tableStyles" Target="tableStyles.xml" /><Relationship Id="rId9" Type="http://schemas.openxmlformats.org/officeDocument/2006/relationships/slideMaster" Target="slideMasters/slideMaster9.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104875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5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24572-D54A-4A45-8CE4-D2FECA69EF65}" type="datetimeFigureOut">
              <a:rPr lang="en-US" smtClean="0"/>
              <a:t>5/5/2023</a:t>
            </a:fld>
            <a:endParaRPr lang="en-US"/>
          </a:p>
        </p:txBody>
      </p:sp>
      <p:sp>
        <p:nvSpPr>
          <p:cNvPr id="104875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104875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A1FB0-5EF3-4A9D-87C9-42452B98DD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normAutofit/>
          </a:bodyPr>
          <a:lstStyle/>
          <a:p>
            <a:r>
              <a:rPr lang="en-US"/>
              <a:t>Flash- Where program is stored.</a:t>
            </a:r>
          </a:p>
          <a:p>
            <a:r>
              <a:rPr lang="en-US"/>
              <a:t>SRAM-Static Random Access Memory (</a:t>
            </a:r>
            <a:r>
              <a:rPr lang="en-GB" sz="1200" b="0" i="0" kern="1200">
                <a:solidFill>
                  <a:schemeClr val="tx1"/>
                </a:solidFill>
                <a:latin typeface="+mn-lt"/>
                <a:ea typeface="+mn-ea"/>
                <a:cs typeface="+mn-cs"/>
              </a:rPr>
              <a:t> sketch creates and manipulates variables when it runs </a:t>
            </a:r>
            <a:r>
              <a:rPr lang="en-US"/>
              <a:t>)</a:t>
            </a:r>
          </a:p>
          <a:p>
            <a:r>
              <a:rPr lang="en-US"/>
              <a:t>EEPROM- </a:t>
            </a:r>
            <a:r>
              <a:rPr lang="en-GB" sz="1200" b="0" i="0" kern="1200">
                <a:solidFill>
                  <a:schemeClr val="tx1"/>
                </a:solidFill>
                <a:latin typeface="+mn-lt"/>
                <a:ea typeface="+mn-ea"/>
                <a:cs typeface="+mn-cs"/>
              </a:rPr>
              <a:t>Electrically Erasable Programmable Read-Only Memory </a:t>
            </a:r>
            <a:r>
              <a:rPr lang="en-GB" sz="1200" b="1" i="0" kern="1200">
                <a:solidFill>
                  <a:schemeClr val="tx1"/>
                </a:solidFill>
                <a:latin typeface="+mn-lt"/>
                <a:ea typeface="+mn-ea"/>
                <a:cs typeface="+mn-cs"/>
              </a:rPr>
              <a:t>(</a:t>
            </a:r>
            <a:r>
              <a:rPr lang="en-GB" sz="1200" b="0" i="0" kern="1200">
                <a:solidFill>
                  <a:schemeClr val="tx1"/>
                </a:solidFill>
                <a:latin typeface="+mn-lt"/>
                <a:ea typeface="+mn-ea"/>
                <a:cs typeface="+mn-cs"/>
              </a:rPr>
              <a:t> memory whose values are kept when the board is turned off </a:t>
            </a:r>
            <a:r>
              <a:rPr lang="en-GB" sz="1200" b="1" i="0" kern="1200">
                <a:solidFill>
                  <a:schemeClr val="tx1"/>
                </a:solidFill>
                <a:latin typeface="+mn-lt"/>
                <a:ea typeface="+mn-ea"/>
                <a:cs typeface="+mn-cs"/>
              </a:rPr>
              <a:t>)</a:t>
            </a:r>
            <a:endParaRPr lang="en-GB" b="1"/>
          </a:p>
        </p:txBody>
      </p:sp>
      <p:sp>
        <p:nvSpPr>
          <p:cNvPr id="1048610" name="Slide Number Placeholder 3"/>
          <p:cNvSpPr>
            <a:spLocks noGrp="1"/>
          </p:cNvSpPr>
          <p:nvPr>
            <p:ph type="sldNum" sz="quarter" idx="10"/>
          </p:nvPr>
        </p:nvSpPr>
        <p:spPr/>
        <p:txBody>
          <a:bodyPr/>
          <a:lstStyle/>
          <a:p>
            <a:fld id="{F03A1FB0-5EF3-4A9D-87C9-42452B98DDDB}"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048619" name="Slide Image Placeholder 1"/>
          <p:cNvSpPr>
            <a:spLocks noGrp="1" noRot="1" noChangeAspect="1"/>
          </p:cNvSpPr>
          <p:nvPr>
            <p:ph type="sldImg"/>
          </p:nvPr>
        </p:nvSpPr>
        <p:spPr/>
      </p:sp>
      <p:sp>
        <p:nvSpPr>
          <p:cNvPr id="1048620" name="Notes Placeholder 2"/>
          <p:cNvSpPr>
            <a:spLocks noGrp="1"/>
          </p:cNvSpPr>
          <p:nvPr>
            <p:ph type="body" idx="1"/>
          </p:nvPr>
        </p:nvSpPr>
        <p:spPr/>
        <p:txBody>
          <a:bodyPr>
            <a:normAutofit/>
          </a:bodyPr>
          <a:lstStyle/>
          <a:p>
            <a:endParaRPr lang="en-GB" b="1"/>
          </a:p>
        </p:txBody>
      </p:sp>
      <p:sp>
        <p:nvSpPr>
          <p:cNvPr id="1048621" name="Slide Number Placeholder 3"/>
          <p:cNvSpPr>
            <a:spLocks noGrp="1"/>
          </p:cNvSpPr>
          <p:nvPr>
            <p:ph type="sldNum" sz="quarter" idx="10"/>
          </p:nvPr>
        </p:nvSpPr>
        <p:spPr/>
        <p:txBody>
          <a:bodyPr/>
          <a:lstStyle/>
          <a:p>
            <a:fld id="{F03A1FB0-5EF3-4A9D-87C9-42452B98DDDB}" type="slidenum">
              <a:rPr lang="en-US" smtClean="0"/>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048696" name="Slide Image Placeholder 1"/>
          <p:cNvSpPr>
            <a:spLocks noGrp="1" noRot="1" noChangeAspect="1"/>
          </p:cNvSpPr>
          <p:nvPr>
            <p:ph type="sldImg"/>
          </p:nvPr>
        </p:nvSpPr>
        <p:spPr/>
      </p:sp>
      <p:sp>
        <p:nvSpPr>
          <p:cNvPr id="1048697" name="Notes Placeholder 2"/>
          <p:cNvSpPr>
            <a:spLocks noGrp="1"/>
          </p:cNvSpPr>
          <p:nvPr>
            <p:ph type="body" idx="1"/>
          </p:nvPr>
        </p:nvSpPr>
        <p:spPr/>
        <p:txBody>
          <a:bodyPr/>
          <a:lstStyle/>
          <a:p>
            <a:endParaRPr lang="en-US"/>
          </a:p>
        </p:txBody>
      </p:sp>
      <p:sp>
        <p:nvSpPr>
          <p:cNvPr id="1048698" name="Slide Number Placeholder 3"/>
          <p:cNvSpPr>
            <a:spLocks noGrp="1"/>
          </p:cNvSpPr>
          <p:nvPr>
            <p:ph type="sldNum" sz="quarter" idx="10"/>
          </p:nvPr>
        </p:nvSpPr>
        <p:spPr/>
        <p:txBody>
          <a:bodyPr/>
          <a:lstStyle/>
          <a:p>
            <a:fld id="{F03A1FB0-5EF3-4A9D-87C9-42452B98DDDB}" type="slidenum">
              <a:rPr lang="en-US" smtClean="0"/>
              <a:t>31</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slideMaster" Target="../slideMasters/slideMaster3.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1.png" /><Relationship Id="rId3"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1.png" /><Relationship Id="rId3" Type="http://schemas.openxmlformats.org/officeDocument/2006/relationships/slideMaster" Target="../slideMasters/slideMaster4.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1.png" /><Relationship Id="rId3" Type="http://schemas.openxmlformats.org/officeDocument/2006/relationships/slideMaster" Target="../slideMasters/slideMaster5.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1.png" /><Relationship Id="rId3" Type="http://schemas.openxmlformats.org/officeDocument/2006/relationships/slideMaster" Target="../slideMasters/slideMaster5.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3ECE22C-28FE-4D84-8190-A11A68AD881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D8845B1-642A-4027-937C-76393A4D2BD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x4">
    <p:spTree>
      <p:nvGrpSpPr>
        <p:cNvPr id="1" name=""/>
        <p:cNvGrpSpPr/>
        <p:nvPr/>
      </p:nvGrpSpPr>
      <p:grpSpPr>
        <a:xfrm>
          <a:off x="0" y="0"/>
          <a: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x8">
    <p:spTree>
      <p:nvGrpSpPr>
        <p:cNvPr id="1" name=""/>
        <p:cNvGrpSpPr/>
        <p:nvPr/>
      </p:nvGrpSpPr>
      <p:grpSpPr>
        <a:xfrm>
          <a:off x="0" y="0"/>
          <a: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ist">
    <p:spTree>
      <p:nvGrpSpPr>
        <p:cNvPr id="1" name=""/>
        <p:cNvGrpSpPr/>
        <p:nvPr/>
      </p:nvGrpSpPr>
      <p:grpSpPr>
        <a:xfrm>
          <a:off x="0" y="0"/>
          <a: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spTree>
      <p:nvGrpSpPr>
        <p:cNvPr id="1" name=""/>
        <p:cNvGrpSpPr/>
        <p:nvPr/>
      </p:nvGrpSpPr>
      <p:grpSpPr>
        <a:xfrm>
          <a:off x="0" y="0"/>
          <a: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62460032"/>
      </p:ext>
    </p:extLst>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zon x3">
    <p:spTree>
      <p:nvGrpSpPr>
        <p:cNvPr id="1" name=""/>
        <p:cNvGrpSpPr/>
        <p:nvPr/>
      </p:nvGrpSpPr>
      <p:grpSpPr>
        <a:xfrm>
          <a:off x="0" y="0"/>
          <a: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a:p>
        </p:txBody>
      </p:sp>
      <p:cxnSp>
        <p:nvCxnSpPr>
          <p:cNvPr id="15" name="Straight Connector 14">
            <a:extLst>
              <a:ext uri="{FF2B5EF4-FFF2-40B4-BE49-F238E27FC236}">
                <a16:creationId xmlns:a16="http://schemas.microsoft.com/office/drawing/2014/main" id="{52D976B1-BEF2-CB69-E97E-A6DAD1F04689}"/>
              </a:ext>
            </a:extLst>
          </p:cNvPr>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ummary">
    <p:spTree>
      <p:nvGrpSpPr>
        <p:cNvPr id="1" name=""/>
        <p:cNvGrpSpPr/>
        <p:nvPr/>
      </p:nvGrpSpPr>
      <p:grpSpPr>
        <a:xfrm>
          <a:off x="0" y="0"/>
          <a: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a:p>
        </p:txBody>
      </p:sp>
    </p:spTree>
    <p:extLst>
      <p:ext uri="{BB962C8B-B14F-4D97-AF65-F5344CB8AC3E}">
        <p14:creationId xmlns:p14="http://schemas.microsoft.com/office/powerpoint/2010/main" val="1466626948"/>
      </p:ext>
    </p:extLst>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Closing">
    <p:spTree>
      <p:nvGrpSpPr>
        <p:cNvPr id="1" name=""/>
        <p:cNvGrpSpPr/>
        <p:nvPr/>
      </p:nvGrpSpPr>
      <p:grpSpPr>
        <a:xfrm>
          <a:off x="0" y="0"/>
          <a: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919110551"/>
      </p:ext>
    </p:extLst>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12035FF-48FD-4572-8E68-03D6D5D32A8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2"/>
        </a:solidFill>
      </p:bgPr>
    </p:bg>
    <p:spTree>
      <p:nvGrpSpPr>
        <p:cNvPr id="1" name="" title=""/>
        <p:cNvGrpSpPr/>
        <p:nvPr/>
      </p:nvGrpSpPr>
      <p:grpSpPr/>
      <p:grpSp>
        <p:nvGrpSpPr>
          <p:cNvPr id="2052" name="Freeform 6" title=""/>
          <p:cNvGrpSpPr/>
          <p:nvPr/>
        </p:nvGrpSpPr>
        <p:grpSpPr>
          <a:xfrm>
            <a:off x="-6350" y="-12700"/>
            <a:ext cx="9156700" cy="5218113"/>
            <a:chOff x="-4" y="-8"/>
            <a:chExt cx="5768" cy="3287"/>
          </a:xfrm>
        </p:grpSpPr>
        <p:pic>
          <p:nvPicPr>
            <p:cNvPr id="2050" name="Freeform 6" title=""/>
            <p:cNvPicPr/>
            <p:nvPr/>
          </p:nvPicPr>
          <p:blipFill>
            <a:blip r:embed="rId1"/>
            <a:stretch>
              <a:fillRect/>
            </a:stretch>
          </p:blipFill>
          <p:spPr>
            <a:xfrm>
              <a:off x="-4" y="-8"/>
              <a:ext cx="5768" cy="3287"/>
            </a:xfrm>
            <a:prstGeom prst="rect">
              <a:avLst/>
            </a:prstGeom>
            <a:noFill/>
            <a:ln>
              <a:miter lim="800000"/>
            </a:ln>
          </p:spPr>
        </p:pic>
        <p:sp>
          <p:nvSpPr>
            <p:cNvPr id="2051" name="Text Box 3" title=""/>
            <p:cNvSpPr txBox="1"/>
            <p:nvPr/>
          </p:nvSpPr>
          <p:spPr>
            <a:xfrm>
              <a:off x="0" y="-2"/>
              <a:ext cx="5760" cy="32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2055"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2056"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205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31672E7A-8B3D-46FF-8760-DB35EC96F92A}"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itle and Content">
    <p:bg>
      <p:bgPr>
        <a:solidFill>
          <a:schemeClr val="bg2"/>
        </a:solidFill>
      </p:bgPr>
    </p:bg>
    <p:spTree>
      <p:nvGrpSpPr>
        <p:cNvPr id="1" name="" title=""/>
        <p:cNvGrpSpPr/>
        <p:nvPr/>
      </p:nvGrpSpPr>
      <p:grpSpPr/>
      <p:grpSp>
        <p:nvGrpSpPr>
          <p:cNvPr id="3076" name="Freeform 6" title=""/>
          <p:cNvGrpSpPr/>
          <p:nvPr/>
        </p:nvGrpSpPr>
        <p:grpSpPr>
          <a:xfrm>
            <a:off x="-6350" y="-6350"/>
            <a:ext cx="9156700" cy="2200275"/>
            <a:chOff x="-4" y="-4"/>
            <a:chExt cx="5768" cy="1386"/>
          </a:xfrm>
        </p:grpSpPr>
        <p:pic>
          <p:nvPicPr>
            <p:cNvPr id="3074" name="Freeform 6" title=""/>
            <p:cNvPicPr/>
            <p:nvPr/>
          </p:nvPicPr>
          <p:blipFill>
            <a:blip r:embed="rId1"/>
            <a:stretch>
              <a:fillRect/>
            </a:stretch>
          </p:blipFill>
          <p:spPr>
            <a:xfrm>
              <a:off x="-4" y="-4"/>
              <a:ext cx="5768" cy="1386"/>
            </a:xfrm>
            <a:prstGeom prst="rect">
              <a:avLst/>
            </a:prstGeom>
            <a:noFill/>
            <a:ln>
              <a:miter lim="800000"/>
            </a:ln>
          </p:spPr>
        </p:pic>
        <p:sp>
          <p:nvSpPr>
            <p:cNvPr id="3075"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09997" y="2222287"/>
            <a:ext cx="7524003" cy="36365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3079"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080"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081"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31567A8-6471-4F5C-9D31-274946C1184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cSld name="Section Header">
    <p:bg>
      <p:bgPr>
        <a:solidFill>
          <a:schemeClr val="bg2"/>
        </a:solidFill>
      </p:bgPr>
    </p:bg>
    <p:spTree>
      <p:nvGrpSpPr>
        <p:cNvPr id="1" name="" title=""/>
        <p:cNvGrpSpPr/>
        <p:nvPr/>
      </p:nvGrpSpPr>
      <p:grpSpPr/>
      <p:grpSp>
        <p:nvGrpSpPr>
          <p:cNvPr id="4100" name="Freeform 7" title=""/>
          <p:cNvGrpSpPr/>
          <p:nvPr/>
        </p:nvGrpSpPr>
        <p:grpSpPr>
          <a:xfrm>
            <a:off x="-6350" y="-6350"/>
            <a:ext cx="9156700" cy="5218113"/>
            <a:chOff x="-4" y="-4"/>
            <a:chExt cx="5768" cy="3287"/>
          </a:xfrm>
        </p:grpSpPr>
        <p:pic>
          <p:nvPicPr>
            <p:cNvPr id="4098" name="Freeform 7" title=""/>
            <p:cNvPicPr/>
            <p:nvPr/>
          </p:nvPicPr>
          <p:blipFill>
            <a:blip r:embed="rId1"/>
            <a:stretch>
              <a:fillRect/>
            </a:stretch>
          </p:blipFill>
          <p:spPr>
            <a:xfrm>
              <a:off x="-4" y="-4"/>
              <a:ext cx="5768" cy="3287"/>
            </a:xfrm>
            <a:prstGeom prst="rect">
              <a:avLst/>
            </a:prstGeom>
            <a:noFill/>
            <a:ln>
              <a:miter lim="800000"/>
            </a:ln>
          </p:spPr>
        </p:pic>
        <p:sp>
          <p:nvSpPr>
            <p:cNvPr id="4099" name="Text Box 3" title=""/>
            <p:cNvSpPr txBox="1"/>
            <p:nvPr/>
          </p:nvSpPr>
          <p:spPr>
            <a:xfrm>
              <a:off x="0" y="0"/>
              <a:ext cx="5760" cy="32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804863" y="2951396"/>
            <a:ext cx="7526337" cy="1468800"/>
          </a:xfrm>
        </p:spPr>
        <p:txBody>
          <a:bodyPr/>
          <a:lstStyle>
            <a:lvl1pPr algn="r">
              <a:defRPr sz="4800" b="1" cap="none"/>
            </a:lvl1pPr>
          </a:lstStyle>
          <a:p>
            <a:r>
              <a:rPr lang="en-US"/>
              <a:t>Click to edit Master title style</a:t>
            </a:r>
            <a:endParaRPr lang="en-US"/>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103"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104"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105"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87D2FF50-5971-45E6-A052-DFED9AFBA637}"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cSld name="Two Content">
    <p:bg>
      <p:bgPr>
        <a:solidFill>
          <a:schemeClr val="bg2"/>
        </a:solidFill>
      </p:bgPr>
    </p:bg>
    <p:spTree>
      <p:nvGrpSpPr>
        <p:cNvPr id="1" name="" title=""/>
        <p:cNvGrpSpPr/>
        <p:nvPr/>
      </p:nvGrpSpPr>
      <p:grpSpPr/>
      <p:grpSp>
        <p:nvGrpSpPr>
          <p:cNvPr id="5124" name="Freeform 6" title=""/>
          <p:cNvGrpSpPr/>
          <p:nvPr/>
        </p:nvGrpSpPr>
        <p:grpSpPr>
          <a:xfrm>
            <a:off x="-6350" y="-6350"/>
            <a:ext cx="9156700" cy="2200275"/>
            <a:chOff x="-4" y="-4"/>
            <a:chExt cx="5768" cy="1386"/>
          </a:xfrm>
        </p:grpSpPr>
        <p:pic>
          <p:nvPicPr>
            <p:cNvPr id="5122" name="Freeform 6" title=""/>
            <p:cNvPicPr/>
            <p:nvPr/>
          </p:nvPicPr>
          <p:blipFill>
            <a:blip r:embed="rId1"/>
            <a:stretch>
              <a:fillRect/>
            </a:stretch>
          </p:blipFill>
          <p:spPr>
            <a:xfrm>
              <a:off x="-4" y="-4"/>
              <a:ext cx="5768" cy="1386"/>
            </a:xfrm>
            <a:prstGeom prst="rect">
              <a:avLst/>
            </a:prstGeom>
            <a:noFill/>
            <a:ln>
              <a:miter lim="800000"/>
            </a:ln>
          </p:spPr>
        </p:pic>
        <p:sp>
          <p:nvSpPr>
            <p:cNvPr id="5123"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9996" y="2222287"/>
            <a:ext cx="3670723" cy="3638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280" y="2222287"/>
            <a:ext cx="3670720" cy="3638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127" name="Date Placeholder 4"/>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5128" name="Footer Placeholder 5"/>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5129" name="Slide Number Placeholder 6"/>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8E4DAC3D-137C-4870-8816-768FE30C4A3F}"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cSld name="Comparison">
    <p:bg>
      <p:bgPr>
        <a:solidFill>
          <a:schemeClr val="bg2"/>
        </a:solidFill>
      </p:bgPr>
    </p:bg>
    <p:spTree>
      <p:nvGrpSpPr>
        <p:cNvPr id="1" name="" title=""/>
        <p:cNvGrpSpPr/>
        <p:nvPr/>
      </p:nvGrpSpPr>
      <p:grpSpPr/>
      <p:grpSp>
        <p:nvGrpSpPr>
          <p:cNvPr id="6148" name="Freeform 6" title=""/>
          <p:cNvGrpSpPr/>
          <p:nvPr/>
        </p:nvGrpSpPr>
        <p:grpSpPr>
          <a:xfrm>
            <a:off x="-6350" y="-6350"/>
            <a:ext cx="9156700" cy="2200275"/>
            <a:chOff x="-4" y="-4"/>
            <a:chExt cx="5768" cy="1386"/>
          </a:xfrm>
        </p:grpSpPr>
        <p:pic>
          <p:nvPicPr>
            <p:cNvPr id="6146" name="Freeform 6" title=""/>
            <p:cNvPicPr/>
            <p:nvPr/>
          </p:nvPicPr>
          <p:blipFill>
            <a:blip r:embed="rId1"/>
            <a:stretch>
              <a:fillRect/>
            </a:stretch>
          </p:blipFill>
          <p:spPr>
            <a:xfrm>
              <a:off x="-4" y="-4"/>
              <a:ext cx="5768" cy="1386"/>
            </a:xfrm>
            <a:prstGeom prst="rect">
              <a:avLst/>
            </a:prstGeom>
            <a:noFill/>
            <a:ln>
              <a:miter lim="800000"/>
            </a:ln>
          </p:spPr>
        </p:pic>
        <p:sp>
          <p:nvSpPr>
            <p:cNvPr id="6147"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9996" y="2751137"/>
            <a:ext cx="3687391" cy="3109913"/>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0" y="2751137"/>
            <a:ext cx="3670720" cy="3109913"/>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151" name="Date Placeholder 6"/>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152" name="Footer Placeholder 7"/>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153" name="Slide Number Placeholder 8"/>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A6A24455-5A67-43C5-96EA-193C82C4424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cSld name="Title Only">
    <p:bg>
      <p:bgPr>
        <a:solidFill>
          <a:schemeClr val="bg2"/>
        </a:solidFill>
      </p:bgPr>
    </p:bg>
    <p:spTree>
      <p:nvGrpSpPr>
        <p:cNvPr id="1" name="" title=""/>
        <p:cNvGrpSpPr/>
        <p:nvPr/>
      </p:nvGrpSpPr>
      <p:grpSpPr/>
      <p:grpSp>
        <p:nvGrpSpPr>
          <p:cNvPr id="7172" name="Freeform 6" title=""/>
          <p:cNvGrpSpPr/>
          <p:nvPr/>
        </p:nvGrpSpPr>
        <p:grpSpPr>
          <a:xfrm>
            <a:off x="-6350" y="-6350"/>
            <a:ext cx="9156700" cy="2200275"/>
            <a:chOff x="-4" y="-4"/>
            <a:chExt cx="5768" cy="1386"/>
          </a:xfrm>
        </p:grpSpPr>
        <p:pic>
          <p:nvPicPr>
            <p:cNvPr id="7170" name="Freeform 6" title=""/>
            <p:cNvPicPr/>
            <p:nvPr/>
          </p:nvPicPr>
          <p:blipFill>
            <a:blip r:embed="rId1"/>
            <a:stretch>
              <a:fillRect/>
            </a:stretch>
          </p:blipFill>
          <p:spPr>
            <a:xfrm>
              <a:off x="-4" y="-4"/>
              <a:ext cx="5768" cy="1386"/>
            </a:xfrm>
            <a:prstGeom prst="rect">
              <a:avLst/>
            </a:prstGeom>
            <a:noFill/>
            <a:ln>
              <a:miter lim="800000"/>
            </a:ln>
          </p:spPr>
        </p:pic>
        <p:sp>
          <p:nvSpPr>
            <p:cNvPr id="7171"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7175" name="Date Placeholder 2"/>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176" name="Footer Placeholder 3"/>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177" name="Slide Number Placeholder 4"/>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38B3F9C3-471F-4793-8724-65E6D8CA9ADB}"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Footer Placeholder 4"/>
          <p:cNvSpPr>
            <a:spLocks noGrp="1"/>
          </p:cNvSpPr>
          <p:nvPr>
            <p:ph type="ftr" sz="quarter" idx="10"/>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 name="Date Placeholder 3"/>
          <p:cNvSpPr>
            <a:spLocks noGrp="1"/>
          </p:cNvSpPr>
          <p:nvPr>
            <p:ph type="dt" sz="half" idx="11"/>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cSld name="Content with Caption">
    <p:bg>
      <p:bgPr>
        <a:solidFill>
          <a:schemeClr val="bg2"/>
        </a:solidFill>
      </p:bgPr>
    </p:bg>
    <p:spTree>
      <p:nvGrpSpPr>
        <p:cNvPr id="1" name="" title=""/>
        <p:cNvGrpSpPr/>
        <p:nvPr/>
      </p:nvGrpSpPr>
      <p:grpSpPr/>
      <p:grpSp>
        <p:nvGrpSpPr>
          <p:cNvPr id="8196" name="Freeform 6" title=""/>
          <p:cNvGrpSpPr>
            <a:grpSpLocks noChangeAspect="1"/>
          </p:cNvGrpSpPr>
          <p:nvPr/>
        </p:nvGrpSpPr>
        <p:grpSpPr>
          <a:xfrm>
            <a:off x="798513" y="438150"/>
            <a:ext cx="2670175" cy="1828800"/>
            <a:chOff x="503" y="276"/>
            <a:chExt cx="1682" cy="1152"/>
          </a:xfrm>
        </p:grpSpPr>
        <p:pic>
          <p:nvPicPr>
            <p:cNvPr id="8194" name="Freeform 6" title=""/>
            <p:cNvPicPr>
              <a:picLocks noChangeAspect="1"/>
            </p:cNvPicPr>
            <p:nvPr/>
          </p:nvPicPr>
          <p:blipFill>
            <a:blip r:embed="rId1"/>
            <a:stretch>
              <a:fillRect/>
            </a:stretch>
          </p:blipFill>
          <p:spPr>
            <a:xfrm>
              <a:off x="503" y="276"/>
              <a:ext cx="1682" cy="1152"/>
            </a:xfrm>
            <a:prstGeom prst="rect">
              <a:avLst/>
            </a:prstGeom>
            <a:noFill/>
            <a:ln>
              <a:miter lim="800000"/>
            </a:ln>
          </p:spPr>
        </p:pic>
        <p:sp>
          <p:nvSpPr>
            <p:cNvPr id="8195" name="Text Box 3" title=""/>
            <p:cNvSpPr txBox="1"/>
            <p:nvPr/>
          </p:nvSpPr>
          <p:spPr>
            <a:xfrm>
              <a:off x="507" y="281"/>
              <a:ext cx="1676" cy="1143"/>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804863" y="446088"/>
            <a:ext cx="2660650" cy="1618396"/>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641724" y="446087"/>
            <a:ext cx="4689475" cy="541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199" name="Date Placeholder 4"/>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8200" name="Footer Placeholder 5"/>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8201" name="Slide Number Placeholder 6"/>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B328ED56-8B9E-4678-9B60-FB2C0CFA5A5D}"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04C581B-A925-4BB0-B61F-7556A677242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cSld name="Picture with Caption">
    <p:bg>
      <p:bgPr>
        <a:solidFill>
          <a:schemeClr val="bg2"/>
        </a:solidFill>
      </p:bgPr>
    </p:bg>
    <p:spTree>
      <p:nvGrpSpPr>
        <p:cNvPr id="1" name="" title=""/>
        <p:cNvGrpSpPr/>
        <p:nvPr/>
      </p:nvGrpSpPr>
      <p:grpSpPr/>
      <p:sp>
        <p:nvSpPr>
          <p:cNvPr id="2" name="Title 1"/>
          <p:cNvSpPr>
            <a:spLocks noGrp="1"/>
          </p:cNvSpPr>
          <p:nvPr>
            <p:ph type="title"/>
          </p:nvPr>
        </p:nvSpPr>
        <p:spPr>
          <a:xfrm>
            <a:off x="809996" y="727521"/>
            <a:ext cx="3501548" cy="1617163"/>
          </a:xfrm>
        </p:spPr>
        <p:txBody>
          <a:bodyPr>
            <a:normAutofit/>
          </a:bodyPr>
          <a:lstStyle>
            <a:lvl1pPr algn="l">
              <a:defRPr sz="2400" b="0"/>
            </a:lvl1pPr>
          </a:lstStyle>
          <a:p>
            <a:r>
              <a:rPr lang="en-US"/>
              <a:t>Click to edit Master title style</a:t>
            </a:r>
            <a:endParaRPr lang="en-US"/>
          </a:p>
        </p:txBody>
      </p:sp>
      <p:sp>
        <p:nvSpPr>
          <p:cNvPr id="9" name="Picture Placeholder 11"/>
          <p:cNvSpPr>
            <a:spLocks noGrp="1" noChangeAspect="1"/>
          </p:cNvSpPr>
          <p:nvPr>
            <p:ph type="pic" sz="quarter" idx="13"/>
          </p:nvPr>
        </p:nvSpPr>
        <p:spPr bwMode="auto">
          <a:xfrm>
            <a:off x="4573588" y="0"/>
            <a:ext cx="4570412" cy="6858000"/>
          </a:xfrm>
          <a:custGeom>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vert="horz" wrap="square" lIns="91440" tIns="45720" rIns="91440" bIns="45720" numCol="1" rtlCol="0" anchor="t" anchorCtr="0" compatLnSpc="1">
            <a:prstTxWarp prst="textNoShape">
              <a:avLst/>
            </a:prstTxWarp>
            <a:normAutofit/>
          </a:bodyPr>
          <a:lstStyle>
            <a:lvl1pPr algn="ctr">
              <a:buFontTx/>
              <a:buNone/>
              <a:defRPr sz="1400"/>
            </a:lvl1pPr>
          </a:lstStyle>
          <a:p>
            <a:pPr marL="342900" marR="0" lvl="0" indent="-342900" algn="ctr" defTabSz="457200" rtl="0" eaLnBrk="0" fontAlgn="base" latinLnBrk="0" hangingPunct="0">
              <a:lnSpc>
                <a:spcPct val="100000"/>
              </a:lnSpc>
              <a:spcBef>
                <a:spcPct val="20000"/>
              </a:spcBef>
              <a:spcAft>
                <a:spcPts val="600"/>
              </a:spcAft>
              <a:buClr>
                <a:schemeClr val="accent1"/>
              </a:buClr>
              <a:buSzTx/>
              <a:buFontTx/>
              <a:buNone/>
              <a:defRPr/>
            </a:pPr>
            <a:r>
              <a:rPr kumimoji="0" lang="en-US" sz="1400" b="0" i="0" u="none" strike="noStrike" kern="1200" cap="none" spc="0" normalizeH="0" baseline="0" noProof="0">
                <a:ln>
                  <a:noFill/>
                </a:ln>
                <a:solidFill>
                  <a:schemeClr val="tx1"/>
                </a:solidFill>
                <a:effectLst/>
                <a:uLnTx/>
                <a:uFillTx/>
                <a:latin typeface="+mn-lt"/>
                <a:ea typeface="SimSun" pitchFamily="2" charset="-122"/>
                <a:cs typeface="+mn-cs"/>
              </a:rPr>
              <a:t>Click icon to add picture</a:t>
            </a:r>
            <a:endParaRPr kumimoji="0" lang="en-US" sz="1400" b="0" i="0" u="none" strike="noStrike" kern="1200" cap="none" spc="0" normalizeH="0" baseline="0" noProof="0">
              <a:ln>
                <a:noFill/>
              </a:ln>
              <a:solidFill>
                <a:schemeClr val="tx1"/>
              </a:solidFill>
              <a:effectLst/>
              <a:uLnTx/>
              <a:uFillTx/>
              <a:latin typeface="+mn-lt"/>
              <a:ea typeface="SimSun" pitchFamily="2" charset="-122"/>
              <a:cs typeface="+mn-cs"/>
            </a:endParaRPr>
          </a:p>
        </p:txBody>
      </p:sp>
      <p:sp>
        <p:nvSpPr>
          <p:cNvPr id="4" name="Text Placeholder 3"/>
          <p:cNvSpPr>
            <a:spLocks noGrp="1"/>
          </p:cNvSpPr>
          <p:nvPr>
            <p:ph type="body" sz="half" idx="2"/>
          </p:nvPr>
        </p:nvSpPr>
        <p:spPr>
          <a:xfrm>
            <a:off x="809996" y="2344684"/>
            <a:ext cx="3501548" cy="3516365"/>
          </a:xfrm>
        </p:spPr>
        <p:txBody>
          <a:bodyPr anchor="t"/>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220" name="Date Placeholder 4"/>
          <p:cNvSpPr>
            <a:spLocks noGrp="1"/>
          </p:cNvSpPr>
          <p:nvPr>
            <p:ph type="dt" sz="half" idx="14"/>
          </p:nvPr>
        </p:nvSpPr>
        <p:spPr>
          <a:xfrm>
            <a:off x="2914650" y="6042025"/>
            <a:ext cx="73183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9221" name="Footer Placeholder 5"/>
          <p:cNvSpPr>
            <a:spLocks noGrp="1"/>
          </p:cNvSpPr>
          <p:nvPr>
            <p:ph type="ftr" sz="quarter" idx="15"/>
          </p:nvPr>
        </p:nvSpPr>
        <p:spPr>
          <a:xfrm>
            <a:off x="442913" y="6042025"/>
            <a:ext cx="2471737"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9222" name="Slide Number Placeholder 6"/>
          <p:cNvSpPr>
            <a:spLocks noGrp="1"/>
          </p:cNvSpPr>
          <p:nvPr>
            <p:ph type="sldNum" sz="quarter" idx="16"/>
          </p:nvPr>
        </p:nvSpPr>
        <p:spPr>
          <a:xfrm>
            <a:off x="3646488"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098E39E2-4452-4E4D-862D-187A49D51D5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804863" y="4800600"/>
            <a:ext cx="7526337" cy="566738"/>
          </a:xfrm>
        </p:spPr>
        <p:txBody>
          <a:bodyPr>
            <a:normAutofit/>
          </a:bodyPr>
          <a:lstStyle>
            <a:lvl1pPr algn="l">
              <a:defRPr sz="2400" b="0"/>
            </a:lvl1pPr>
          </a:lstStyle>
          <a:p>
            <a:r>
              <a:rPr lang="en-US"/>
              <a:t>Click to edit Master title style</a:t>
            </a:r>
            <a:endParaRPr lang="en-US"/>
          </a:p>
        </p:txBody>
      </p:sp>
      <p:sp>
        <p:nvSpPr>
          <p:cNvPr id="15" name="Picture Placeholder 14"/>
          <p:cNvSpPr>
            <a:spLocks noGrp="1" noChangeAspect="1"/>
          </p:cNvSpPr>
          <p:nvPr>
            <p:ph type="pic" sz="quarter" idx="13"/>
          </p:nvPr>
        </p:nvSpPr>
        <p:spPr bwMode="auto">
          <a:xfrm>
            <a:off x="0" y="0"/>
            <a:ext cx="9144000" cy="4800600"/>
          </a:xfrm>
          <a:custGeom>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normAutofit/>
          </a:bodyPr>
          <a:lstStyle>
            <a:lvl1pPr marL="0" indent="0" algn="ctr">
              <a:buFontTx/>
              <a:buNone/>
              <a:defRPr sz="1600"/>
            </a:lvl1pPr>
          </a:lstStyle>
          <a:p>
            <a:pPr marL="0" marR="0" lvl="0" indent="0" algn="ctr" defTabSz="457200" rtl="0" eaLnBrk="0" fontAlgn="base" latinLnBrk="0" hangingPunct="0">
              <a:lnSpc>
                <a:spcPct val="100000"/>
              </a:lnSpc>
              <a:spcBef>
                <a:spcPct val="20000"/>
              </a:spcBef>
              <a:spcAft>
                <a:spcPts val="600"/>
              </a:spcAft>
              <a:buClr>
                <a:schemeClr val="accent1"/>
              </a:buClr>
              <a:buSzTx/>
              <a:buFontTx/>
              <a:buNone/>
              <a:defRPr/>
            </a:pPr>
            <a:r>
              <a:rPr kumimoji="0" lang="en-US" sz="1600" b="0" i="0" u="none" strike="noStrike" kern="1200" cap="none" spc="0" normalizeH="0" baseline="0" noProof="0">
                <a:ln>
                  <a:noFill/>
                </a:ln>
                <a:solidFill>
                  <a:schemeClr val="lt1"/>
                </a:solidFill>
                <a:effectLst/>
                <a:uLnTx/>
                <a:uFillTx/>
                <a:latin typeface="+mn-lt"/>
                <a:ea typeface="+mn-ea"/>
                <a:cs typeface="+mn-cs"/>
              </a:rPr>
              <a:t>Click icon to add picture</a:t>
            </a:r>
            <a:endParaRPr kumimoji="0" 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804863" y="5367338"/>
            <a:ext cx="7526337" cy="49371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Footer Placeholder 4"/>
          <p:cNvSpPr>
            <a:spLocks noGrp="1"/>
          </p:cNvSpPr>
          <p:nvPr>
            <p:ph type="ftr" sz="quarter" idx="14"/>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7" name="Date Placeholder 3"/>
          <p:cNvSpPr>
            <a:spLocks noGrp="1"/>
          </p:cNvSpPr>
          <p:nvPr>
            <p:ph type="dt" sz="half" idx="15"/>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8" name="Slide Number Placeholder 5"/>
          <p:cNvSpPr>
            <a:spLocks noGrp="1"/>
          </p:cNvSpPr>
          <p:nvPr>
            <p:ph type="sldNum" sz="quarter" idx="16"/>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Quote with Caption">
    <p:bg>
      <p:bgPr>
        <a:solidFill>
          <a:schemeClr val="bg2"/>
        </a:solidFill>
      </p:bgPr>
    </p:bg>
    <p:spTree>
      <p:nvGrpSpPr>
        <p:cNvPr id="1" name="" title=""/>
        <p:cNvGrpSpPr/>
        <p:nvPr/>
      </p:nvGrpSpPr>
      <p:grpSpPr/>
      <p:grpSp>
        <p:nvGrpSpPr>
          <p:cNvPr id="10244" name="Freeform 6" title=""/>
          <p:cNvGrpSpPr>
            <a:grpSpLocks noChangeAspect="1"/>
          </p:cNvGrpSpPr>
          <p:nvPr/>
        </p:nvGrpSpPr>
        <p:grpSpPr>
          <a:xfrm>
            <a:off x="481013" y="1335088"/>
            <a:ext cx="4760912" cy="3249612"/>
            <a:chOff x="303" y="841"/>
            <a:chExt cx="2999" cy="2047"/>
          </a:xfrm>
        </p:grpSpPr>
        <p:pic>
          <p:nvPicPr>
            <p:cNvPr id="10242" name="Freeform 6" title=""/>
            <p:cNvPicPr>
              <a:picLocks noChangeAspect="1"/>
            </p:cNvPicPr>
            <p:nvPr/>
          </p:nvPicPr>
          <p:blipFill>
            <a:blip r:embed="rId1"/>
            <a:stretch>
              <a:fillRect/>
            </a:stretch>
          </p:blipFill>
          <p:spPr>
            <a:xfrm>
              <a:off x="303" y="841"/>
              <a:ext cx="2999" cy="2047"/>
            </a:xfrm>
            <a:prstGeom prst="rect">
              <a:avLst/>
            </a:prstGeom>
            <a:noFill/>
            <a:ln>
              <a:miter lim="800000"/>
            </a:ln>
          </p:spPr>
        </p:pic>
        <p:sp>
          <p:nvSpPr>
            <p:cNvPr id="10243" name="Text Box 3" title=""/>
            <p:cNvSpPr txBox="1"/>
            <p:nvPr/>
          </p:nvSpPr>
          <p:spPr>
            <a:xfrm>
              <a:off x="306" y="843"/>
              <a:ext cx="2991" cy="2041"/>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649573" y="1495525"/>
            <a:ext cx="4420380" cy="2645912"/>
          </a:xfrm>
        </p:spPr>
        <p:txBody>
          <a:bodyPr/>
          <a:lstStyle>
            <a:lvl1pPr algn="l">
              <a:defRPr sz="4200" b="1" cap="none"/>
            </a:lvl1pPr>
          </a:lstStyle>
          <a:p>
            <a:r>
              <a:rPr lang="en-US"/>
              <a:t>Click to edit Master title style</a:t>
            </a:r>
            <a:endParaRPr lang="en-US"/>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Edit Master text styles</a:t>
            </a:r>
          </a:p>
        </p:txBody>
      </p:sp>
      <p:sp>
        <p:nvSpPr>
          <p:cNvPr id="10247" name="Date Placeholder 3"/>
          <p:cNvSpPr>
            <a:spLocks noGrp="1"/>
          </p:cNvSpPr>
          <p:nvPr>
            <p:ph type="dt" sz="half" idx="17"/>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48" name="Footer Placeholder 4"/>
          <p:cNvSpPr>
            <a:spLocks noGrp="1"/>
          </p:cNvSpPr>
          <p:nvPr>
            <p:ph type="ftr" sz="quarter" idx="18"/>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49" name="Slide Number Placeholder 5"/>
          <p:cNvSpPr>
            <a:spLocks noGrp="1"/>
          </p:cNvSpPr>
          <p:nvPr>
            <p:ph type="sldNum" sz="quarter" idx="19"/>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66FDCF78-B393-464E-BA3A-577E9D924597}"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Name Card">
    <p:bg>
      <p:bgPr>
        <a:solidFill>
          <a:schemeClr val="bg2"/>
        </a:solidFill>
      </p:bgPr>
    </p:bg>
    <p:spTree>
      <p:nvGrpSpPr>
        <p:cNvPr id="1" name="" title=""/>
        <p:cNvGrpSpPr/>
        <p:nvPr/>
      </p:nvGrpSpPr>
      <p:grpSpPr/>
      <p:grpSp>
        <p:nvGrpSpPr>
          <p:cNvPr id="11268" name="Freeform 6" title=""/>
          <p:cNvGrpSpPr>
            <a:grpSpLocks noChangeAspect="1"/>
          </p:cNvGrpSpPr>
          <p:nvPr/>
        </p:nvGrpSpPr>
        <p:grpSpPr>
          <a:xfrm>
            <a:off x="847725" y="2279650"/>
            <a:ext cx="3687763" cy="2517775"/>
            <a:chOff x="534" y="1436"/>
            <a:chExt cx="2323" cy="1586"/>
          </a:xfrm>
        </p:grpSpPr>
        <p:pic>
          <p:nvPicPr>
            <p:cNvPr id="11266" name="Freeform 6" title=""/>
            <p:cNvPicPr>
              <a:picLocks noChangeAspect="1"/>
            </p:cNvPicPr>
            <p:nvPr/>
          </p:nvPicPr>
          <p:blipFill>
            <a:blip r:embed="rId1"/>
            <a:stretch>
              <a:fillRect/>
            </a:stretch>
          </p:blipFill>
          <p:spPr>
            <a:xfrm>
              <a:off x="534" y="1436"/>
              <a:ext cx="2323" cy="1586"/>
            </a:xfrm>
            <a:prstGeom prst="rect">
              <a:avLst/>
            </a:prstGeom>
            <a:noFill/>
            <a:ln>
              <a:miter lim="800000"/>
            </a:ln>
          </p:spPr>
        </p:pic>
        <p:sp>
          <p:nvSpPr>
            <p:cNvPr id="11267" name="Text Box 3" title=""/>
            <p:cNvSpPr txBox="1"/>
            <p:nvPr/>
          </p:nvSpPr>
          <p:spPr>
            <a:xfrm>
              <a:off x="539" y="1440"/>
              <a:ext cx="2313" cy="15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Edit Master text styles</a:t>
            </a:r>
          </a:p>
        </p:txBody>
      </p:sp>
      <p:sp>
        <p:nvSpPr>
          <p:cNvPr id="11271" name="Date Placeholder 1"/>
          <p:cNvSpPr>
            <a:spLocks noGrp="1"/>
          </p:cNvSpPr>
          <p:nvPr>
            <p:ph type="dt" sz="half" idx="17"/>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1272" name="Footer Placeholder 2"/>
          <p:cNvSpPr>
            <a:spLocks noGrp="1"/>
          </p:cNvSpPr>
          <p:nvPr>
            <p:ph type="ftr" sz="quarter" idx="18"/>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1273" name="Slide Number Placeholder 3"/>
          <p:cNvSpPr>
            <a:spLocks noGrp="1"/>
          </p:cNvSpPr>
          <p:nvPr>
            <p:ph type="sldNum" sz="quarter" idx="19"/>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16E89A44-CE80-4D94-8E81-B6A918A6A913}"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cSld name="Title and Vertical Text">
    <p:bg>
      <p:bgPr>
        <a:solidFill>
          <a:schemeClr val="bg2"/>
        </a:solidFill>
      </p:bgPr>
    </p:bg>
    <p:spTree>
      <p:nvGrpSpPr>
        <p:cNvPr id="1" name="" title=""/>
        <p:cNvGrpSpPr/>
        <p:nvPr/>
      </p:nvGrpSpPr>
      <p:grpSpPr/>
      <p:grpSp>
        <p:nvGrpSpPr>
          <p:cNvPr id="12292" name="Freeform 6" title=""/>
          <p:cNvGrpSpPr/>
          <p:nvPr/>
        </p:nvGrpSpPr>
        <p:grpSpPr>
          <a:xfrm>
            <a:off x="-6350" y="-6350"/>
            <a:ext cx="9156700" cy="2200275"/>
            <a:chOff x="-4" y="-4"/>
            <a:chExt cx="5768" cy="1386"/>
          </a:xfrm>
        </p:grpSpPr>
        <p:pic>
          <p:nvPicPr>
            <p:cNvPr id="12290" name="Freeform 6" title=""/>
            <p:cNvPicPr/>
            <p:nvPr/>
          </p:nvPicPr>
          <p:blipFill>
            <a:blip r:embed="rId1"/>
            <a:stretch>
              <a:fillRect/>
            </a:stretch>
          </p:blipFill>
          <p:spPr>
            <a:xfrm>
              <a:off x="-4" y="-4"/>
              <a:ext cx="5768" cy="1386"/>
            </a:xfrm>
            <a:prstGeom prst="rect">
              <a:avLst/>
            </a:prstGeom>
            <a:noFill/>
            <a:ln>
              <a:miter lim="800000"/>
            </a:ln>
          </p:spPr>
        </p:pic>
        <p:sp>
          <p:nvSpPr>
            <p:cNvPr id="12291"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2295"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2296"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229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F8655203-EC6C-45A6-AEE3-B2F1297EBC9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cSld name="Vertical Title and Text">
    <p:bg>
      <p:bgPr>
        <a:solidFill>
          <a:schemeClr val="bg2"/>
        </a:solidFill>
      </p:bgPr>
    </p:bg>
    <p:spTree>
      <p:nvGrpSpPr>
        <p:cNvPr id="1" name="" title=""/>
        <p:cNvGrpSpPr/>
        <p:nvPr/>
      </p:nvGrpSpPr>
      <p:grpSpPr/>
      <p:grpSp>
        <p:nvGrpSpPr>
          <p:cNvPr id="13316" name="Freeform 6" title=""/>
          <p:cNvGrpSpPr>
            <a:grpSpLocks noChangeAspect="1"/>
          </p:cNvGrpSpPr>
          <p:nvPr/>
        </p:nvGrpSpPr>
        <p:grpSpPr>
          <a:xfrm>
            <a:off x="5748338" y="438150"/>
            <a:ext cx="3402012" cy="5426075"/>
            <a:chOff x="3621" y="276"/>
            <a:chExt cx="2143" cy="3418"/>
          </a:xfrm>
        </p:grpSpPr>
        <p:pic>
          <p:nvPicPr>
            <p:cNvPr id="13314" name="Freeform 6" title=""/>
            <p:cNvPicPr>
              <a:picLocks noChangeAspect="1"/>
            </p:cNvPicPr>
            <p:nvPr/>
          </p:nvPicPr>
          <p:blipFill>
            <a:blip r:embed="rId1"/>
            <a:stretch>
              <a:fillRect/>
            </a:stretch>
          </p:blipFill>
          <p:spPr>
            <a:xfrm>
              <a:off x="3621" y="276"/>
              <a:ext cx="2143" cy="3418"/>
            </a:xfrm>
            <a:prstGeom prst="rect">
              <a:avLst/>
            </a:prstGeom>
            <a:noFill/>
            <a:ln>
              <a:miter lim="800000"/>
            </a:ln>
          </p:spPr>
        </p:pic>
        <p:sp>
          <p:nvSpPr>
            <p:cNvPr id="13315" name="Text Box 3" title=""/>
            <p:cNvSpPr txBox="1"/>
            <p:nvPr/>
          </p:nvSpPr>
          <p:spPr>
            <a:xfrm>
              <a:off x="3623" y="281"/>
              <a:ext cx="2137" cy="3411"/>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13317" name="AutoShape 4" title=""/>
          <p:cNvSpPr>
            <a:spLocks noChangeAspect="1" noTextEdit="1"/>
          </p:cNvSpPr>
          <p:nvPr/>
        </p:nvSpPr>
        <p:spPr>
          <a:xfrm>
            <a:off x="5233988" y="0"/>
            <a:ext cx="3910012" cy="5867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320"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3321"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3322"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F347E4F6-5608-4C61-A4F4-37352B5EB444}"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Obj">
  <p:cSld name="Title, Text, and Content">
    <p:spTree>
      <p:nvGrpSpPr>
        <p:cNvPr id="1" name=""/>
        <p:cNvGrpSpPr/>
        <p:nvPr/>
      </p:nvGrpSpPr>
      <p:grpSpPr>
        <a:xfrm>
          <a:off x="0" y="0"/>
          <a:ext cx="0" cy="0"/>
        </a:xfrm>
      </p:grpSpPr>
      <p:sp>
        <p:nvSpPr>
          <p:cNvPr id="2" name="Title 1"/>
          <p:cNvSpPr>
            <a:spLocks noGrp="1"/>
          </p:cNvSpPr>
          <p:nvPr>
            <p:ph type="title"/>
          </p:nvPr>
        </p:nvSpPr>
        <p:spPr>
          <a:xfrm>
            <a:off x="457200" y="190500"/>
            <a:ext cx="8229600" cy="582613"/>
          </a:xfrm>
        </p:spPr>
        <p:txBody>
          <a:bodyPr/>
          <a:lstStyle/>
          <a:p>
            <a:r>
              <a:rPr lang="en-US"/>
              <a:t>Click to edit Master title style</a:t>
            </a:r>
          </a:p>
        </p:txBody>
      </p:sp>
      <p:sp>
        <p:nvSpPr>
          <p:cNvPr id="3" name="Text Placeholder 2"/>
          <p:cNvSpPr>
            <a:spLocks noGrp="1"/>
          </p:cNvSpPr>
          <p:nvPr>
            <p:ph type="body" sz="half" idx="1"/>
          </p:nvPr>
        </p:nvSpPr>
        <p:spPr>
          <a:xfrm>
            <a:off x="457200" y="1174750"/>
            <a:ext cx="4038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 name="Date Placeholder 3"/>
          <p:cNvSpPr>
            <a:spLocks noGrp="1"/>
          </p:cNvSpPr>
          <p:nvPr>
            <p:ph type="dt" sz="half" idx="11"/>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Title Slide">
    <p:bg>
      <p:bgPr>
        <a:solidFill>
          <a:schemeClr val="bg2"/>
        </a:solidFill>
      </p:bgPr>
    </p:bg>
    <p:spTree>
      <p:nvGrpSpPr>
        <p:cNvPr id="1" name="" title=""/>
        <p:cNvGrpSpPr/>
        <p:nvPr/>
      </p:nvGrpSpPr>
      <p:grpSpPr/>
      <p:grpSp>
        <p:nvGrpSpPr>
          <p:cNvPr id="2052" name="Freeform 6" title=""/>
          <p:cNvGrpSpPr/>
          <p:nvPr/>
        </p:nvGrpSpPr>
        <p:grpSpPr>
          <a:xfrm>
            <a:off x="-6350" y="-12700"/>
            <a:ext cx="9156700" cy="5218113"/>
            <a:chOff x="-4" y="-8"/>
            <a:chExt cx="5768" cy="3287"/>
          </a:xfrm>
        </p:grpSpPr>
        <p:pic>
          <p:nvPicPr>
            <p:cNvPr id="2050" name="Freeform 6" title=""/>
            <p:cNvPicPr/>
            <p:nvPr/>
          </p:nvPicPr>
          <p:blipFill>
            <a:blip r:embed="rId1"/>
            <a:stretch>
              <a:fillRect/>
            </a:stretch>
          </p:blipFill>
          <p:spPr>
            <a:xfrm>
              <a:off x="-4" y="-8"/>
              <a:ext cx="5768" cy="3287"/>
            </a:xfrm>
            <a:prstGeom prst="rect">
              <a:avLst/>
            </a:prstGeom>
            <a:noFill/>
            <a:ln>
              <a:miter lim="800000"/>
            </a:ln>
          </p:spPr>
        </p:pic>
        <p:sp>
          <p:nvSpPr>
            <p:cNvPr id="2051" name="Text Box 3" title=""/>
            <p:cNvSpPr txBox="1"/>
            <p:nvPr/>
          </p:nvSpPr>
          <p:spPr>
            <a:xfrm>
              <a:off x="0" y="-2"/>
              <a:ext cx="5760" cy="32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2055"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2056"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205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31672E7A-8B3D-46FF-8760-DB35EC96F92A}"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Title and Content">
    <p:bg>
      <p:bgPr>
        <a:solidFill>
          <a:schemeClr val="bg2"/>
        </a:solidFill>
      </p:bgPr>
    </p:bg>
    <p:spTree>
      <p:nvGrpSpPr>
        <p:cNvPr id="1" name="" title=""/>
        <p:cNvGrpSpPr/>
        <p:nvPr/>
      </p:nvGrpSpPr>
      <p:grpSpPr/>
      <p:grpSp>
        <p:nvGrpSpPr>
          <p:cNvPr id="3076" name="Freeform 6" title=""/>
          <p:cNvGrpSpPr/>
          <p:nvPr/>
        </p:nvGrpSpPr>
        <p:grpSpPr>
          <a:xfrm>
            <a:off x="-6350" y="-6350"/>
            <a:ext cx="9156700" cy="2200275"/>
            <a:chOff x="-4" y="-4"/>
            <a:chExt cx="5768" cy="1386"/>
          </a:xfrm>
        </p:grpSpPr>
        <p:pic>
          <p:nvPicPr>
            <p:cNvPr id="3074" name="Freeform 6" title=""/>
            <p:cNvPicPr/>
            <p:nvPr/>
          </p:nvPicPr>
          <p:blipFill>
            <a:blip r:embed="rId1"/>
            <a:stretch>
              <a:fillRect/>
            </a:stretch>
          </p:blipFill>
          <p:spPr>
            <a:xfrm>
              <a:off x="-4" y="-4"/>
              <a:ext cx="5768" cy="1386"/>
            </a:xfrm>
            <a:prstGeom prst="rect">
              <a:avLst/>
            </a:prstGeom>
            <a:noFill/>
            <a:ln>
              <a:miter lim="800000"/>
            </a:ln>
          </p:spPr>
        </p:pic>
        <p:sp>
          <p:nvSpPr>
            <p:cNvPr id="3075"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09997" y="2222287"/>
            <a:ext cx="7524003" cy="36365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3079"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080"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081"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31567A8-6471-4F5C-9D31-274946C1184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cSld name="Section Header">
    <p:bg>
      <p:bgPr>
        <a:solidFill>
          <a:schemeClr val="bg2"/>
        </a:solidFill>
      </p:bgPr>
    </p:bg>
    <p:spTree>
      <p:nvGrpSpPr>
        <p:cNvPr id="1" name="" title=""/>
        <p:cNvGrpSpPr/>
        <p:nvPr/>
      </p:nvGrpSpPr>
      <p:grpSpPr/>
      <p:grpSp>
        <p:nvGrpSpPr>
          <p:cNvPr id="4100" name="Freeform 7" title=""/>
          <p:cNvGrpSpPr/>
          <p:nvPr/>
        </p:nvGrpSpPr>
        <p:grpSpPr>
          <a:xfrm>
            <a:off x="-6350" y="-6350"/>
            <a:ext cx="9156700" cy="5218113"/>
            <a:chOff x="-4" y="-4"/>
            <a:chExt cx="5768" cy="3287"/>
          </a:xfrm>
        </p:grpSpPr>
        <p:pic>
          <p:nvPicPr>
            <p:cNvPr id="4098" name="Freeform 7" title=""/>
            <p:cNvPicPr/>
            <p:nvPr/>
          </p:nvPicPr>
          <p:blipFill>
            <a:blip r:embed="rId1"/>
            <a:stretch>
              <a:fillRect/>
            </a:stretch>
          </p:blipFill>
          <p:spPr>
            <a:xfrm>
              <a:off x="-4" y="-4"/>
              <a:ext cx="5768" cy="3287"/>
            </a:xfrm>
            <a:prstGeom prst="rect">
              <a:avLst/>
            </a:prstGeom>
            <a:noFill/>
            <a:ln>
              <a:miter lim="800000"/>
            </a:ln>
          </p:spPr>
        </p:pic>
        <p:sp>
          <p:nvSpPr>
            <p:cNvPr id="4099" name="Text Box 3" title=""/>
            <p:cNvSpPr txBox="1"/>
            <p:nvPr/>
          </p:nvSpPr>
          <p:spPr>
            <a:xfrm>
              <a:off x="0" y="0"/>
              <a:ext cx="5760" cy="32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804863" y="2951396"/>
            <a:ext cx="7526337" cy="1468800"/>
          </a:xfrm>
        </p:spPr>
        <p:txBody>
          <a:bodyPr/>
          <a:lstStyle>
            <a:lvl1pPr algn="r">
              <a:defRPr sz="4800" b="1" cap="none"/>
            </a:lvl1pPr>
          </a:lstStyle>
          <a:p>
            <a:r>
              <a:rPr lang="en-US"/>
              <a:t>Click to edit Master title style</a:t>
            </a:r>
            <a:endParaRPr lang="en-US"/>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103"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104"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105"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87D2FF50-5971-45E6-A052-DFED9AFBA637}"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2CC5BDB9-150D-47FD-A0BA-12A461A0510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cSld name="Two Content">
    <p:bg>
      <p:bgPr>
        <a:solidFill>
          <a:schemeClr val="bg2"/>
        </a:solidFill>
      </p:bgPr>
    </p:bg>
    <p:spTree>
      <p:nvGrpSpPr>
        <p:cNvPr id="1" name="" title=""/>
        <p:cNvGrpSpPr/>
        <p:nvPr/>
      </p:nvGrpSpPr>
      <p:grpSpPr/>
      <p:grpSp>
        <p:nvGrpSpPr>
          <p:cNvPr id="5124" name="Freeform 6" title=""/>
          <p:cNvGrpSpPr/>
          <p:nvPr/>
        </p:nvGrpSpPr>
        <p:grpSpPr>
          <a:xfrm>
            <a:off x="-6350" y="-6350"/>
            <a:ext cx="9156700" cy="2200275"/>
            <a:chOff x="-4" y="-4"/>
            <a:chExt cx="5768" cy="1386"/>
          </a:xfrm>
        </p:grpSpPr>
        <p:pic>
          <p:nvPicPr>
            <p:cNvPr id="5122" name="Freeform 6" title=""/>
            <p:cNvPicPr/>
            <p:nvPr/>
          </p:nvPicPr>
          <p:blipFill>
            <a:blip r:embed="rId1"/>
            <a:stretch>
              <a:fillRect/>
            </a:stretch>
          </p:blipFill>
          <p:spPr>
            <a:xfrm>
              <a:off x="-4" y="-4"/>
              <a:ext cx="5768" cy="1386"/>
            </a:xfrm>
            <a:prstGeom prst="rect">
              <a:avLst/>
            </a:prstGeom>
            <a:noFill/>
            <a:ln>
              <a:miter lim="800000"/>
            </a:ln>
          </p:spPr>
        </p:pic>
        <p:sp>
          <p:nvSpPr>
            <p:cNvPr id="5123"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9996" y="2222287"/>
            <a:ext cx="3670723" cy="3638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280" y="2222287"/>
            <a:ext cx="3670720" cy="3638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127" name="Date Placeholder 4"/>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5128" name="Footer Placeholder 5"/>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5129" name="Slide Number Placeholder 6"/>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8E4DAC3D-137C-4870-8816-768FE30C4A3F}"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cSld name="Comparison">
    <p:bg>
      <p:bgPr>
        <a:solidFill>
          <a:schemeClr val="bg2"/>
        </a:solidFill>
      </p:bgPr>
    </p:bg>
    <p:spTree>
      <p:nvGrpSpPr>
        <p:cNvPr id="1" name="" title=""/>
        <p:cNvGrpSpPr/>
        <p:nvPr/>
      </p:nvGrpSpPr>
      <p:grpSpPr/>
      <p:grpSp>
        <p:nvGrpSpPr>
          <p:cNvPr id="6148" name="Freeform 6" title=""/>
          <p:cNvGrpSpPr/>
          <p:nvPr/>
        </p:nvGrpSpPr>
        <p:grpSpPr>
          <a:xfrm>
            <a:off x="-6350" y="-6350"/>
            <a:ext cx="9156700" cy="2200275"/>
            <a:chOff x="-4" y="-4"/>
            <a:chExt cx="5768" cy="1386"/>
          </a:xfrm>
        </p:grpSpPr>
        <p:pic>
          <p:nvPicPr>
            <p:cNvPr id="6146" name="Freeform 6" title=""/>
            <p:cNvPicPr/>
            <p:nvPr/>
          </p:nvPicPr>
          <p:blipFill>
            <a:blip r:embed="rId1"/>
            <a:stretch>
              <a:fillRect/>
            </a:stretch>
          </p:blipFill>
          <p:spPr>
            <a:xfrm>
              <a:off x="-4" y="-4"/>
              <a:ext cx="5768" cy="1386"/>
            </a:xfrm>
            <a:prstGeom prst="rect">
              <a:avLst/>
            </a:prstGeom>
            <a:noFill/>
            <a:ln>
              <a:miter lim="800000"/>
            </a:ln>
          </p:spPr>
        </p:pic>
        <p:sp>
          <p:nvSpPr>
            <p:cNvPr id="6147"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9996" y="2751137"/>
            <a:ext cx="3687391" cy="3109913"/>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0" y="2751137"/>
            <a:ext cx="3670720" cy="3109913"/>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151" name="Date Placeholder 6"/>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152" name="Footer Placeholder 7"/>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153" name="Slide Number Placeholder 8"/>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A6A24455-5A67-43C5-96EA-193C82C4424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cSld name="Title Only">
    <p:bg>
      <p:bgPr>
        <a:solidFill>
          <a:schemeClr val="bg2"/>
        </a:solidFill>
      </p:bgPr>
    </p:bg>
    <p:spTree>
      <p:nvGrpSpPr>
        <p:cNvPr id="1" name="" title=""/>
        <p:cNvGrpSpPr/>
        <p:nvPr/>
      </p:nvGrpSpPr>
      <p:grpSpPr/>
      <p:grpSp>
        <p:nvGrpSpPr>
          <p:cNvPr id="7172" name="Freeform 6" title=""/>
          <p:cNvGrpSpPr/>
          <p:nvPr/>
        </p:nvGrpSpPr>
        <p:grpSpPr>
          <a:xfrm>
            <a:off x="-6350" y="-6350"/>
            <a:ext cx="9156700" cy="2200275"/>
            <a:chOff x="-4" y="-4"/>
            <a:chExt cx="5768" cy="1386"/>
          </a:xfrm>
        </p:grpSpPr>
        <p:pic>
          <p:nvPicPr>
            <p:cNvPr id="7170" name="Freeform 6" title=""/>
            <p:cNvPicPr/>
            <p:nvPr/>
          </p:nvPicPr>
          <p:blipFill>
            <a:blip r:embed="rId1"/>
            <a:stretch>
              <a:fillRect/>
            </a:stretch>
          </p:blipFill>
          <p:spPr>
            <a:xfrm>
              <a:off x="-4" y="-4"/>
              <a:ext cx="5768" cy="1386"/>
            </a:xfrm>
            <a:prstGeom prst="rect">
              <a:avLst/>
            </a:prstGeom>
            <a:noFill/>
            <a:ln>
              <a:miter lim="800000"/>
            </a:ln>
          </p:spPr>
        </p:pic>
        <p:sp>
          <p:nvSpPr>
            <p:cNvPr id="7171"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7175" name="Date Placeholder 2"/>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176" name="Footer Placeholder 3"/>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177" name="Slide Number Placeholder 4"/>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38B3F9C3-471F-4793-8724-65E6D8CA9ADB}"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Footer Placeholder 4"/>
          <p:cNvSpPr>
            <a:spLocks noGrp="1"/>
          </p:cNvSpPr>
          <p:nvPr>
            <p:ph type="ftr" sz="quarter" idx="10"/>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3" name="Date Placeholder 3"/>
          <p:cNvSpPr>
            <a:spLocks noGrp="1"/>
          </p:cNvSpPr>
          <p:nvPr>
            <p:ph type="dt" sz="half" idx="11"/>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4"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cSld name="Content with Caption">
    <p:bg>
      <p:bgPr>
        <a:solidFill>
          <a:schemeClr val="bg2"/>
        </a:solidFill>
      </p:bgPr>
    </p:bg>
    <p:spTree>
      <p:nvGrpSpPr>
        <p:cNvPr id="1" name="" title=""/>
        <p:cNvGrpSpPr/>
        <p:nvPr/>
      </p:nvGrpSpPr>
      <p:grpSpPr/>
      <p:grpSp>
        <p:nvGrpSpPr>
          <p:cNvPr id="8196" name="Freeform 6" title=""/>
          <p:cNvGrpSpPr>
            <a:grpSpLocks noChangeAspect="1"/>
          </p:cNvGrpSpPr>
          <p:nvPr/>
        </p:nvGrpSpPr>
        <p:grpSpPr>
          <a:xfrm>
            <a:off x="798513" y="438150"/>
            <a:ext cx="2670175" cy="1828800"/>
            <a:chOff x="503" y="276"/>
            <a:chExt cx="1682" cy="1152"/>
          </a:xfrm>
        </p:grpSpPr>
        <p:pic>
          <p:nvPicPr>
            <p:cNvPr id="8194" name="Freeform 6" title=""/>
            <p:cNvPicPr>
              <a:picLocks noChangeAspect="1"/>
            </p:cNvPicPr>
            <p:nvPr/>
          </p:nvPicPr>
          <p:blipFill>
            <a:blip r:embed="rId1"/>
            <a:stretch>
              <a:fillRect/>
            </a:stretch>
          </p:blipFill>
          <p:spPr>
            <a:xfrm>
              <a:off x="503" y="276"/>
              <a:ext cx="1682" cy="1152"/>
            </a:xfrm>
            <a:prstGeom prst="rect">
              <a:avLst/>
            </a:prstGeom>
            <a:noFill/>
            <a:ln>
              <a:miter lim="800000"/>
            </a:ln>
          </p:spPr>
        </p:pic>
        <p:sp>
          <p:nvSpPr>
            <p:cNvPr id="8195" name="Text Box 3" title=""/>
            <p:cNvSpPr txBox="1"/>
            <p:nvPr/>
          </p:nvSpPr>
          <p:spPr>
            <a:xfrm>
              <a:off x="507" y="281"/>
              <a:ext cx="1676" cy="1143"/>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804863" y="446088"/>
            <a:ext cx="2660650" cy="1618396"/>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641724" y="446087"/>
            <a:ext cx="4689475" cy="541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199" name="Date Placeholder 4"/>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8200" name="Footer Placeholder 5"/>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8201" name="Slide Number Placeholder 6"/>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B328ED56-8B9E-4678-9B60-FB2C0CFA5A5D}"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cSld name="Picture with Caption">
    <p:bg>
      <p:bgPr>
        <a:solidFill>
          <a:schemeClr val="bg2"/>
        </a:solidFill>
      </p:bgPr>
    </p:bg>
    <p:spTree>
      <p:nvGrpSpPr>
        <p:cNvPr id="1" name="" title=""/>
        <p:cNvGrpSpPr/>
        <p:nvPr/>
      </p:nvGrpSpPr>
      <p:grpSpPr/>
      <p:sp>
        <p:nvSpPr>
          <p:cNvPr id="2" name="Title 1"/>
          <p:cNvSpPr>
            <a:spLocks noGrp="1"/>
          </p:cNvSpPr>
          <p:nvPr>
            <p:ph type="title"/>
          </p:nvPr>
        </p:nvSpPr>
        <p:spPr>
          <a:xfrm>
            <a:off x="809996" y="727521"/>
            <a:ext cx="3501548" cy="1617163"/>
          </a:xfrm>
        </p:spPr>
        <p:txBody>
          <a:bodyPr>
            <a:normAutofit/>
          </a:bodyPr>
          <a:lstStyle>
            <a:lvl1pPr algn="l">
              <a:defRPr sz="2400" b="0"/>
            </a:lvl1pPr>
          </a:lstStyle>
          <a:p>
            <a:r>
              <a:rPr lang="en-US"/>
              <a:t>Click to edit Master title style</a:t>
            </a:r>
            <a:endParaRPr lang="en-US"/>
          </a:p>
        </p:txBody>
      </p:sp>
      <p:sp>
        <p:nvSpPr>
          <p:cNvPr id="9" name="Picture Placeholder 11"/>
          <p:cNvSpPr>
            <a:spLocks noGrp="1" noChangeAspect="1"/>
          </p:cNvSpPr>
          <p:nvPr>
            <p:ph type="pic" sz="quarter" idx="13"/>
          </p:nvPr>
        </p:nvSpPr>
        <p:spPr bwMode="auto">
          <a:xfrm>
            <a:off x="4573588" y="0"/>
            <a:ext cx="4570412" cy="6858000"/>
          </a:xfrm>
          <a:custGeom>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vert="horz" wrap="square" lIns="91440" tIns="45720" rIns="91440" bIns="45720" numCol="1" rtlCol="0" anchor="t" anchorCtr="0" compatLnSpc="1">
            <a:prstTxWarp prst="textNoShape">
              <a:avLst/>
            </a:prstTxWarp>
            <a:normAutofit/>
          </a:bodyPr>
          <a:lstStyle>
            <a:lvl1pPr algn="ctr">
              <a:buFontTx/>
              <a:buNone/>
              <a:defRPr sz="1400"/>
            </a:lvl1pPr>
          </a:lstStyle>
          <a:p>
            <a:pPr marL="342900" marR="0" lvl="0" indent="-342900" algn="ctr" defTabSz="457200" rtl="0" eaLnBrk="0" fontAlgn="base" latinLnBrk="0" hangingPunct="0">
              <a:lnSpc>
                <a:spcPct val="100000"/>
              </a:lnSpc>
              <a:spcBef>
                <a:spcPct val="20000"/>
              </a:spcBef>
              <a:spcAft>
                <a:spcPts val="600"/>
              </a:spcAft>
              <a:buClr>
                <a:schemeClr val="accent1"/>
              </a:buClr>
              <a:buSzTx/>
              <a:buFontTx/>
              <a:buNone/>
              <a:defRPr/>
            </a:pPr>
            <a:r>
              <a:rPr kumimoji="0" lang="en-US" sz="1400" b="0" i="0" u="none" strike="noStrike" kern="1200" cap="none" spc="0" normalizeH="0" baseline="0" noProof="0">
                <a:ln>
                  <a:noFill/>
                </a:ln>
                <a:solidFill>
                  <a:schemeClr val="tx1"/>
                </a:solidFill>
                <a:effectLst/>
                <a:uLnTx/>
                <a:uFillTx/>
                <a:latin typeface="+mn-lt"/>
                <a:ea typeface="SimSun" pitchFamily="2" charset="-122"/>
                <a:cs typeface="+mn-cs"/>
              </a:rPr>
              <a:t>Click icon to add picture</a:t>
            </a:r>
            <a:endParaRPr kumimoji="0" lang="en-US" sz="1400" b="0" i="0" u="none" strike="noStrike" kern="1200" cap="none" spc="0" normalizeH="0" baseline="0" noProof="0">
              <a:ln>
                <a:noFill/>
              </a:ln>
              <a:solidFill>
                <a:schemeClr val="tx1"/>
              </a:solidFill>
              <a:effectLst/>
              <a:uLnTx/>
              <a:uFillTx/>
              <a:latin typeface="+mn-lt"/>
              <a:ea typeface="SimSun" pitchFamily="2" charset="-122"/>
              <a:cs typeface="+mn-cs"/>
            </a:endParaRPr>
          </a:p>
        </p:txBody>
      </p:sp>
      <p:sp>
        <p:nvSpPr>
          <p:cNvPr id="4" name="Text Placeholder 3"/>
          <p:cNvSpPr>
            <a:spLocks noGrp="1"/>
          </p:cNvSpPr>
          <p:nvPr>
            <p:ph type="body" sz="half" idx="2"/>
          </p:nvPr>
        </p:nvSpPr>
        <p:spPr>
          <a:xfrm>
            <a:off x="809996" y="2344684"/>
            <a:ext cx="3501548" cy="3516365"/>
          </a:xfrm>
        </p:spPr>
        <p:txBody>
          <a:bodyPr anchor="t"/>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220" name="Date Placeholder 4"/>
          <p:cNvSpPr>
            <a:spLocks noGrp="1"/>
          </p:cNvSpPr>
          <p:nvPr>
            <p:ph type="dt" sz="half" idx="14"/>
          </p:nvPr>
        </p:nvSpPr>
        <p:spPr>
          <a:xfrm>
            <a:off x="2914650" y="6042025"/>
            <a:ext cx="73183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9221" name="Footer Placeholder 5"/>
          <p:cNvSpPr>
            <a:spLocks noGrp="1"/>
          </p:cNvSpPr>
          <p:nvPr>
            <p:ph type="ftr" sz="quarter" idx="15"/>
          </p:nvPr>
        </p:nvSpPr>
        <p:spPr>
          <a:xfrm>
            <a:off x="442913" y="6042025"/>
            <a:ext cx="2471737"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9222" name="Slide Number Placeholder 6"/>
          <p:cNvSpPr>
            <a:spLocks noGrp="1"/>
          </p:cNvSpPr>
          <p:nvPr>
            <p:ph type="sldNum" sz="quarter" idx="16"/>
          </p:nvPr>
        </p:nvSpPr>
        <p:spPr>
          <a:xfrm>
            <a:off x="3646488"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098E39E2-4452-4E4D-862D-187A49D51D5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804863" y="4800600"/>
            <a:ext cx="7526337" cy="566738"/>
          </a:xfrm>
        </p:spPr>
        <p:txBody>
          <a:bodyPr>
            <a:normAutofit/>
          </a:bodyPr>
          <a:lstStyle>
            <a:lvl1pPr algn="l">
              <a:defRPr sz="2400" b="0"/>
            </a:lvl1pPr>
          </a:lstStyle>
          <a:p>
            <a:r>
              <a:rPr lang="en-US"/>
              <a:t>Click to edit Master title style</a:t>
            </a:r>
            <a:endParaRPr lang="en-US"/>
          </a:p>
        </p:txBody>
      </p:sp>
      <p:sp>
        <p:nvSpPr>
          <p:cNvPr id="15" name="Picture Placeholder 14"/>
          <p:cNvSpPr>
            <a:spLocks noGrp="1" noChangeAspect="1"/>
          </p:cNvSpPr>
          <p:nvPr>
            <p:ph type="pic" sz="quarter" idx="13"/>
          </p:nvPr>
        </p:nvSpPr>
        <p:spPr bwMode="auto">
          <a:xfrm>
            <a:off x="0" y="0"/>
            <a:ext cx="9144000" cy="4800600"/>
          </a:xfrm>
          <a:custGeom>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normAutofit/>
          </a:bodyPr>
          <a:lstStyle>
            <a:lvl1pPr marL="0" indent="0" algn="ctr">
              <a:buFontTx/>
              <a:buNone/>
              <a:defRPr sz="1600"/>
            </a:lvl1pPr>
          </a:lstStyle>
          <a:p>
            <a:pPr marL="0" marR="0" lvl="0" indent="0" algn="ctr" defTabSz="457200" rtl="0" eaLnBrk="0" fontAlgn="base" latinLnBrk="0" hangingPunct="0">
              <a:lnSpc>
                <a:spcPct val="100000"/>
              </a:lnSpc>
              <a:spcBef>
                <a:spcPct val="20000"/>
              </a:spcBef>
              <a:spcAft>
                <a:spcPts val="600"/>
              </a:spcAft>
              <a:buClr>
                <a:schemeClr val="accent1"/>
              </a:buClr>
              <a:buSzTx/>
              <a:buFontTx/>
              <a:buNone/>
              <a:defRPr/>
            </a:pPr>
            <a:r>
              <a:rPr kumimoji="0" lang="en-US" sz="1600" b="0" i="0" u="none" strike="noStrike" kern="1200" cap="none" spc="0" normalizeH="0" baseline="0" noProof="0">
                <a:ln>
                  <a:noFill/>
                </a:ln>
                <a:solidFill>
                  <a:schemeClr val="lt1"/>
                </a:solidFill>
                <a:effectLst/>
                <a:uLnTx/>
                <a:uFillTx/>
                <a:latin typeface="+mn-lt"/>
                <a:ea typeface="+mn-ea"/>
                <a:cs typeface="+mn-cs"/>
              </a:rPr>
              <a:t>Click icon to add picture</a:t>
            </a:r>
            <a:endParaRPr kumimoji="0" 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804863" y="5367338"/>
            <a:ext cx="7526337" cy="49371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Footer Placeholder 4"/>
          <p:cNvSpPr>
            <a:spLocks noGrp="1"/>
          </p:cNvSpPr>
          <p:nvPr>
            <p:ph type="ftr" sz="quarter" idx="14"/>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7" name="Date Placeholder 3"/>
          <p:cNvSpPr>
            <a:spLocks noGrp="1"/>
          </p:cNvSpPr>
          <p:nvPr>
            <p:ph type="dt" sz="half" idx="15"/>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8" name="Slide Number Placeholder 5"/>
          <p:cNvSpPr>
            <a:spLocks noGrp="1"/>
          </p:cNvSpPr>
          <p:nvPr>
            <p:ph type="sldNum" sz="quarter" idx="16"/>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Quote with Caption">
    <p:bg>
      <p:bgPr>
        <a:solidFill>
          <a:schemeClr val="bg2"/>
        </a:solidFill>
      </p:bgPr>
    </p:bg>
    <p:spTree>
      <p:nvGrpSpPr>
        <p:cNvPr id="1" name="" title=""/>
        <p:cNvGrpSpPr/>
        <p:nvPr/>
      </p:nvGrpSpPr>
      <p:grpSpPr/>
      <p:grpSp>
        <p:nvGrpSpPr>
          <p:cNvPr id="10244" name="Freeform 6" title=""/>
          <p:cNvGrpSpPr>
            <a:grpSpLocks noChangeAspect="1"/>
          </p:cNvGrpSpPr>
          <p:nvPr/>
        </p:nvGrpSpPr>
        <p:grpSpPr>
          <a:xfrm>
            <a:off x="481013" y="1335088"/>
            <a:ext cx="4760912" cy="3249612"/>
            <a:chOff x="303" y="841"/>
            <a:chExt cx="2999" cy="2047"/>
          </a:xfrm>
        </p:grpSpPr>
        <p:pic>
          <p:nvPicPr>
            <p:cNvPr id="10242" name="Freeform 6" title=""/>
            <p:cNvPicPr>
              <a:picLocks noChangeAspect="1"/>
            </p:cNvPicPr>
            <p:nvPr/>
          </p:nvPicPr>
          <p:blipFill>
            <a:blip r:embed="rId1"/>
            <a:stretch>
              <a:fillRect/>
            </a:stretch>
          </p:blipFill>
          <p:spPr>
            <a:xfrm>
              <a:off x="303" y="841"/>
              <a:ext cx="2999" cy="2047"/>
            </a:xfrm>
            <a:prstGeom prst="rect">
              <a:avLst/>
            </a:prstGeom>
            <a:noFill/>
            <a:ln>
              <a:miter lim="800000"/>
            </a:ln>
          </p:spPr>
        </p:pic>
        <p:sp>
          <p:nvSpPr>
            <p:cNvPr id="10243" name="Text Box 3" title=""/>
            <p:cNvSpPr txBox="1"/>
            <p:nvPr/>
          </p:nvSpPr>
          <p:spPr>
            <a:xfrm>
              <a:off x="306" y="843"/>
              <a:ext cx="2991" cy="2041"/>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a:xfrm>
            <a:off x="649573" y="1495525"/>
            <a:ext cx="4420380" cy="2645912"/>
          </a:xfrm>
        </p:spPr>
        <p:txBody>
          <a:bodyPr/>
          <a:lstStyle>
            <a:lvl1pPr algn="l">
              <a:defRPr sz="4200" b="1" cap="none"/>
            </a:lvl1pPr>
          </a:lstStyle>
          <a:p>
            <a:r>
              <a:rPr lang="en-US"/>
              <a:t>Click to edit Master title style</a:t>
            </a:r>
            <a:endParaRPr lang="en-US"/>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Edit Master text styles</a:t>
            </a:r>
          </a:p>
        </p:txBody>
      </p:sp>
      <p:sp>
        <p:nvSpPr>
          <p:cNvPr id="10247" name="Date Placeholder 3"/>
          <p:cNvSpPr>
            <a:spLocks noGrp="1"/>
          </p:cNvSpPr>
          <p:nvPr>
            <p:ph type="dt" sz="half" idx="17"/>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48" name="Footer Placeholder 4"/>
          <p:cNvSpPr>
            <a:spLocks noGrp="1"/>
          </p:cNvSpPr>
          <p:nvPr>
            <p:ph type="ftr" sz="quarter" idx="18"/>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49" name="Slide Number Placeholder 5"/>
          <p:cNvSpPr>
            <a:spLocks noGrp="1"/>
          </p:cNvSpPr>
          <p:nvPr>
            <p:ph type="sldNum" sz="quarter" idx="19"/>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66FDCF78-B393-464E-BA3A-577E9D924597}"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Name Card">
    <p:bg>
      <p:bgPr>
        <a:solidFill>
          <a:schemeClr val="bg2"/>
        </a:solidFill>
      </p:bgPr>
    </p:bg>
    <p:spTree>
      <p:nvGrpSpPr>
        <p:cNvPr id="1" name="" title=""/>
        <p:cNvGrpSpPr/>
        <p:nvPr/>
      </p:nvGrpSpPr>
      <p:grpSpPr/>
      <p:grpSp>
        <p:nvGrpSpPr>
          <p:cNvPr id="11268" name="Freeform 6" title=""/>
          <p:cNvGrpSpPr>
            <a:grpSpLocks noChangeAspect="1"/>
          </p:cNvGrpSpPr>
          <p:nvPr/>
        </p:nvGrpSpPr>
        <p:grpSpPr>
          <a:xfrm>
            <a:off x="847725" y="2279650"/>
            <a:ext cx="3687763" cy="2517775"/>
            <a:chOff x="534" y="1436"/>
            <a:chExt cx="2323" cy="1586"/>
          </a:xfrm>
        </p:grpSpPr>
        <p:pic>
          <p:nvPicPr>
            <p:cNvPr id="11266" name="Freeform 6" title=""/>
            <p:cNvPicPr>
              <a:picLocks noChangeAspect="1"/>
            </p:cNvPicPr>
            <p:nvPr/>
          </p:nvPicPr>
          <p:blipFill>
            <a:blip r:embed="rId1"/>
            <a:stretch>
              <a:fillRect/>
            </a:stretch>
          </p:blipFill>
          <p:spPr>
            <a:xfrm>
              <a:off x="534" y="1436"/>
              <a:ext cx="2323" cy="1586"/>
            </a:xfrm>
            <a:prstGeom prst="rect">
              <a:avLst/>
            </a:prstGeom>
            <a:noFill/>
            <a:ln>
              <a:miter lim="800000"/>
            </a:ln>
          </p:spPr>
        </p:pic>
        <p:sp>
          <p:nvSpPr>
            <p:cNvPr id="11267" name="Text Box 3" title=""/>
            <p:cNvSpPr txBox="1"/>
            <p:nvPr/>
          </p:nvSpPr>
          <p:spPr>
            <a:xfrm>
              <a:off x="539" y="1440"/>
              <a:ext cx="2313" cy="1578"/>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Edit Master text styles</a:t>
            </a:r>
          </a:p>
        </p:txBody>
      </p:sp>
      <p:sp>
        <p:nvSpPr>
          <p:cNvPr id="11271" name="Date Placeholder 1"/>
          <p:cNvSpPr>
            <a:spLocks noGrp="1"/>
          </p:cNvSpPr>
          <p:nvPr>
            <p:ph type="dt" sz="half" idx="17"/>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1272" name="Footer Placeholder 2"/>
          <p:cNvSpPr>
            <a:spLocks noGrp="1"/>
          </p:cNvSpPr>
          <p:nvPr>
            <p:ph type="ftr" sz="quarter" idx="18"/>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1273" name="Slide Number Placeholder 3"/>
          <p:cNvSpPr>
            <a:spLocks noGrp="1"/>
          </p:cNvSpPr>
          <p:nvPr>
            <p:ph type="sldNum" sz="quarter" idx="19"/>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16E89A44-CE80-4D94-8E81-B6A918A6A913}"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cSld name="Title and Vertical Text">
    <p:bg>
      <p:bgPr>
        <a:solidFill>
          <a:schemeClr val="bg2"/>
        </a:solidFill>
      </p:bgPr>
    </p:bg>
    <p:spTree>
      <p:nvGrpSpPr>
        <p:cNvPr id="1" name="" title=""/>
        <p:cNvGrpSpPr/>
        <p:nvPr/>
      </p:nvGrpSpPr>
      <p:grpSpPr/>
      <p:grpSp>
        <p:nvGrpSpPr>
          <p:cNvPr id="12292" name="Freeform 6" title=""/>
          <p:cNvGrpSpPr/>
          <p:nvPr/>
        </p:nvGrpSpPr>
        <p:grpSpPr>
          <a:xfrm>
            <a:off x="-6350" y="-6350"/>
            <a:ext cx="9156700" cy="2200275"/>
            <a:chOff x="-4" y="-4"/>
            <a:chExt cx="5768" cy="1386"/>
          </a:xfrm>
        </p:grpSpPr>
        <p:pic>
          <p:nvPicPr>
            <p:cNvPr id="12290" name="Freeform 6" title=""/>
            <p:cNvPicPr/>
            <p:nvPr/>
          </p:nvPicPr>
          <p:blipFill>
            <a:blip r:embed="rId1"/>
            <a:stretch>
              <a:fillRect/>
            </a:stretch>
          </p:blipFill>
          <p:spPr>
            <a:xfrm>
              <a:off x="-4" y="-4"/>
              <a:ext cx="5768" cy="1386"/>
            </a:xfrm>
            <a:prstGeom prst="rect">
              <a:avLst/>
            </a:prstGeom>
            <a:noFill/>
            <a:ln>
              <a:miter lim="800000"/>
            </a:ln>
          </p:spPr>
        </p:pic>
        <p:sp>
          <p:nvSpPr>
            <p:cNvPr id="12291" name="Text Box 3" title=""/>
            <p:cNvSpPr txBox="1"/>
            <p:nvPr/>
          </p:nvSpPr>
          <p:spPr>
            <a:xfrm>
              <a:off x="0" y="0"/>
              <a:ext cx="5760" cy="1377"/>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2295"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2296"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229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F8655203-EC6C-45A6-AEE3-B2F1297EBC95}"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134EC153-5503-4558-BFD5-E9EE8016072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cSld name="Vertical Title and Text">
    <p:bg>
      <p:bgPr>
        <a:solidFill>
          <a:schemeClr val="bg2"/>
        </a:solidFill>
      </p:bgPr>
    </p:bg>
    <p:spTree>
      <p:nvGrpSpPr>
        <p:cNvPr id="1" name="" title=""/>
        <p:cNvGrpSpPr/>
        <p:nvPr/>
      </p:nvGrpSpPr>
      <p:grpSpPr/>
      <p:grpSp>
        <p:nvGrpSpPr>
          <p:cNvPr id="13316" name="Freeform 6" title=""/>
          <p:cNvGrpSpPr>
            <a:grpSpLocks noChangeAspect="1"/>
          </p:cNvGrpSpPr>
          <p:nvPr/>
        </p:nvGrpSpPr>
        <p:grpSpPr>
          <a:xfrm>
            <a:off x="5748338" y="438150"/>
            <a:ext cx="3402012" cy="5426075"/>
            <a:chOff x="3621" y="276"/>
            <a:chExt cx="2143" cy="3418"/>
          </a:xfrm>
        </p:grpSpPr>
        <p:pic>
          <p:nvPicPr>
            <p:cNvPr id="13314" name="Freeform 6" title=""/>
            <p:cNvPicPr>
              <a:picLocks noChangeAspect="1"/>
            </p:cNvPicPr>
            <p:nvPr/>
          </p:nvPicPr>
          <p:blipFill>
            <a:blip r:embed="rId1"/>
            <a:stretch>
              <a:fillRect/>
            </a:stretch>
          </p:blipFill>
          <p:spPr>
            <a:xfrm>
              <a:off x="3621" y="276"/>
              <a:ext cx="2143" cy="3418"/>
            </a:xfrm>
            <a:prstGeom prst="rect">
              <a:avLst/>
            </a:prstGeom>
            <a:noFill/>
            <a:ln>
              <a:miter lim="800000"/>
            </a:ln>
          </p:spPr>
        </p:pic>
        <p:sp>
          <p:nvSpPr>
            <p:cNvPr id="13315" name="Text Box 3" title=""/>
            <p:cNvSpPr txBox="1"/>
            <p:nvPr/>
          </p:nvSpPr>
          <p:spPr>
            <a:xfrm>
              <a:off x="3623" y="281"/>
              <a:ext cx="2137" cy="3411"/>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grpSp>
      <p:sp>
        <p:nvSpPr>
          <p:cNvPr id="13317" name="AutoShape 4" title=""/>
          <p:cNvSpPr>
            <a:spLocks noChangeAspect="1" noTextEdit="1"/>
          </p:cNvSpPr>
          <p:nvPr/>
        </p:nvSpPr>
        <p:spPr>
          <a:xfrm>
            <a:off x="5233988" y="0"/>
            <a:ext cx="3910012" cy="5867400"/>
          </a:xfrm>
          <a:prstGeom prst="rect">
            <a:avLst/>
          </a:prstGeom>
          <a:noFill/>
          <a:ln>
            <a:noFill/>
            <a:miter lim="800000"/>
          </a:ln>
        </p:spPr>
        <p:txBody>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p:txBody>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320" name="Date Placeholder 3"/>
          <p:cNvSpPr>
            <a:spLocks noGrp="1"/>
          </p:cNvSpPr>
          <p:nvPr>
            <p:ph type="dt" sz="half" idx="10"/>
          </p:nvPr>
        </p:nvSpPr>
        <p:spPr>
          <a:xfrm>
            <a:off x="6911975" y="6042025"/>
            <a:ext cx="992188" cy="365125"/>
          </a:xfrm>
          <a:prstGeom prst="rect">
            <a:avLst/>
          </a:prstGeom>
        </p:spPr>
        <p:txBody>
          <a:bodyPr vert="horz" lIns="91440" tIns="45720" rIns="91440" bIns="45720" rtlCol="0" anchor="b"/>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3321" name="Footer Placeholder 4"/>
          <p:cNvSpPr>
            <a:spLocks noGrp="1"/>
          </p:cNvSpPr>
          <p:nvPr>
            <p:ph type="ftr" sz="quarter" idx="11"/>
          </p:nvPr>
        </p:nvSpPr>
        <p:spPr>
          <a:xfrm>
            <a:off x="442913" y="6042025"/>
            <a:ext cx="6289675" cy="365125"/>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3322"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F347E4F6-5608-4C61-A4F4-37352B5EB444}"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Obj">
  <p:cSld name="Title, Text, and Content">
    <p:spTree>
      <p:nvGrpSpPr>
        <p:cNvPr id="1" name=""/>
        <p:cNvGrpSpPr/>
        <p:nvPr/>
      </p:nvGrpSpPr>
      <p:grpSpPr>
        <a:xfrm>
          <a:off x="0" y="0"/>
          <a:ext cx="0" cy="0"/>
        </a:xfrm>
      </p:grpSpPr>
      <p:sp>
        <p:nvSpPr>
          <p:cNvPr id="2" name="Title 1"/>
          <p:cNvSpPr>
            <a:spLocks noGrp="1"/>
          </p:cNvSpPr>
          <p:nvPr>
            <p:ph type="title"/>
          </p:nvPr>
        </p:nvSpPr>
        <p:spPr>
          <a:xfrm>
            <a:off x="457200" y="190500"/>
            <a:ext cx="8229600" cy="582613"/>
          </a:xfrm>
        </p:spPr>
        <p:txBody>
          <a:bodyPr/>
          <a:lstStyle/>
          <a:p>
            <a:r>
              <a:rPr lang="en-US"/>
              <a:t>Click to edit Master title style</a:t>
            </a:r>
          </a:p>
        </p:txBody>
      </p:sp>
      <p:sp>
        <p:nvSpPr>
          <p:cNvPr id="3" name="Text Placeholder 2"/>
          <p:cNvSpPr>
            <a:spLocks noGrp="1"/>
          </p:cNvSpPr>
          <p:nvPr>
            <p:ph type="body" sz="half" idx="1"/>
          </p:nvPr>
        </p:nvSpPr>
        <p:spPr>
          <a:xfrm>
            <a:off x="457200" y="1174750"/>
            <a:ext cx="4038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42913" y="6042025"/>
            <a:ext cx="6289675" cy="365125"/>
          </a:xfrm>
          <a:prstGeom prst="rect">
            <a:avLst/>
          </a:prstGeom>
        </p:spPr>
        <p:txBody>
          <a:bodyPr vert="horz" lIns="91440" tIns="45720" rIns="91440" bIns="45720" rtlCol="0" anchor="b"/>
          <a:lstStyle>
            <a:lvl1pPr algn="l">
              <a:defRPr sz="900">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6" name="Date Placeholder 3"/>
          <p:cNvSpPr>
            <a:spLocks noGrp="1"/>
          </p:cNvSpPr>
          <p:nvPr>
            <p:ph type="dt" sz="half" idx="11"/>
          </p:nvPr>
        </p:nvSpPr>
        <p:spPr>
          <a:xfrm>
            <a:off x="6911975" y="6042025"/>
            <a:ext cx="992188" cy="365125"/>
          </a:xfrm>
          <a:prstGeom prst="rect">
            <a:avLst/>
          </a:prstGeom>
        </p:spPr>
        <p:txBody>
          <a:bodyPr vert="horz" lIns="91440" tIns="45720" rIns="91440" bIns="45720" rtlCol="0" anchor="b"/>
          <a:lstStyle>
            <a:lvl1pPr algn="r">
              <a:defRPr sz="900">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7" name="Slide Number Placeholder 5"/>
          <p:cNvSpPr>
            <a:spLocks noGrp="1"/>
          </p:cNvSpPr>
          <p:nvPr>
            <p:ph type="sldNum" sz="quarter" idx="12"/>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48583" name="Rectangle 6"/>
          <p:cNvSpPr/>
          <p:nvPr/>
        </p:nvSpPr>
        <p:spPr>
          <a:xfrm>
            <a:off x="920834" y="1346946"/>
            <a:ext cx="10222992" cy="80683"/>
          </a:xfrm>
          <a:prstGeom prst="rect">
            <a:avLst/>
          </a:prstGeom>
          <a:blipFill dpi="0" rotWithShape="1">
            <a:blip r:embed="rId1">
              <a:alphaModFix amt="85000"/>
              <a:lum bright="70000" contrast="-70000"/>
            </a:blip>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4" name="Rectangle 7"/>
          <p:cNvSpPr/>
          <p:nvPr/>
        </p:nvSpPr>
        <p:spPr>
          <a:xfrm>
            <a:off x="920834" y="4299696"/>
            <a:ext cx="10222992" cy="80683"/>
          </a:xfrm>
          <a:prstGeom prst="rect">
            <a:avLst/>
          </a:prstGeom>
          <a:blipFill dpi="0" rotWithShape="1">
            <a:blip r:embed="rId1">
              <a:alphaModFix amt="85000"/>
              <a:lum bright="70000" contrast="-70000"/>
            </a:blip>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5" name="Rectangle 8"/>
          <p:cNvSpPr/>
          <p:nvPr/>
        </p:nvSpPr>
        <p:spPr>
          <a:xfrm>
            <a:off x="920834" y="1484779"/>
            <a:ext cx="10222992" cy="2743200"/>
          </a:xfrm>
          <a:prstGeom prst="rect">
            <a:avLst/>
          </a:prstGeom>
          <a:blipFill dpi="0" rotWithShape="1">
            <a:blip r:embed="rId1">
              <a:alphaModFix amt="85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nvGrpSpPr>
          <p:cNvPr id="26" name="Group 9"/>
          <p:cNvGrpSpPr/>
          <p:nvPr/>
        </p:nvGrpSpPr>
        <p:grpSpPr>
          <a:xfrm>
            <a:off x="9649215" y="4068923"/>
            <a:ext cx="1080904" cy="1080902"/>
            <a:chOff x="9685338" y="4460675"/>
            <a:chExt cx="1080904" cy="1080902"/>
          </a:xfrm>
        </p:grpSpPr>
        <p:sp>
          <p:nvSpPr>
            <p:cNvPr id="1048586" name="Oval 10"/>
            <p:cNvSpPr/>
            <p:nvPr/>
          </p:nvSpPr>
          <p:spPr>
            <a:xfrm>
              <a:off x="9685338" y="4460675"/>
              <a:ext cx="1080904" cy="1080902"/>
            </a:xfrm>
            <a:prstGeom prst="ellipse">
              <a:avLst/>
            </a:prstGeom>
            <a:blipFill dpi="0" rotWithShape="1">
              <a:blip r:embed="rId2">
                <a:duotone>
                  <a:schemeClr val="accent1">
                    <a:shade val="45000"/>
                    <a:satMod val="135000"/>
                  </a:schemeClr>
                  <a:prstClr val="white"/>
                </a:duotone>
              </a:blip>
              <a:tile tx="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7"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588"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tile tx="6350" ty="-127000" sx="65000" sy="64000" flip="none" algn="tl"/>
                </a:blipFill>
              </a:defRPr>
            </a:lvl1pPr>
          </a:lstStyle>
          <a:p>
            <a:r>
              <a:rPr lang="en-US"/>
              <a:t>Click to edit Master title style</a:t>
            </a:r>
            <a:endParaRPr lang="en-US"/>
          </a:p>
        </p:txBody>
      </p:sp>
      <p:sp>
        <p:nvSpPr>
          <p:cNvPr id="1048589"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1048590" name="Date Placeholder 3"/>
          <p:cNvSpPr>
            <a:spLocks noGrp="1"/>
          </p:cNvSpPr>
          <p:nvPr>
            <p:ph type="dt" sz="half" idx="10"/>
          </p:nvPr>
        </p:nvSpPr>
        <p:spPr/>
        <p:txBody>
          <a:bodyPr/>
          <a:lstStyle/>
          <a:p>
            <a:fld id="{00346855-C51F-4A0D-BF8F-EF24918E0FA7}" type="datetime1">
              <a:rPr lang="en-US" smtClean="0"/>
              <a:t>5/5/2023</a:t>
            </a:fld>
            <a:endParaRPr lang="en-US"/>
          </a:p>
        </p:txBody>
      </p:sp>
      <p:sp>
        <p:nvSpPr>
          <p:cNvPr id="1048591" name="Footer Placeholder 4"/>
          <p:cNvSpPr>
            <a:spLocks noGrp="1"/>
          </p:cNvSpPr>
          <p:nvPr>
            <p:ph type="ftr" sz="quarter" idx="11"/>
          </p:nvPr>
        </p:nvSpPr>
        <p:spPr/>
        <p:txBody>
          <a:bodyPr/>
          <a:lstStyle/>
          <a:p>
            <a:r>
              <a:rPr lang="en-US"/>
              <a:t>Pune Makers ( http://www.meetup.com/Pune-Makers/ )</a:t>
            </a:r>
          </a:p>
        </p:txBody>
      </p:sp>
      <p:sp>
        <p:nvSpPr>
          <p:cNvPr id="1048592" name="Slide Number Placeholder 5"/>
          <p:cNvSpPr>
            <a:spLocks noGrp="1"/>
          </p:cNvSpPr>
          <p:nvPr>
            <p:ph type="sldNum" sz="quarter" idx="12"/>
          </p:nvPr>
        </p:nvSpPr>
        <p:spPr>
          <a:xfrm>
            <a:off x="9592733" y="4289334"/>
            <a:ext cx="1193868" cy="640080"/>
          </a:xfrm>
        </p:spPr>
        <p:txBody>
          <a:bodyPr/>
          <a:lstStyle>
            <a:lvl1pPr>
              <a:defRPr sz="2800"/>
            </a:lvl1pPr>
          </a:lstStyle>
          <a:p>
            <a:fld id="{F6807F52-7EF1-4FDD-B4A0-5DC9DACBD99F}" type="slidenum">
              <a:rPr lang="en-US" smtClean="0"/>
              <a:t>‹#›</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1048595" name="Title 1"/>
          <p:cNvSpPr>
            <a:spLocks noGrp="1"/>
          </p:cNvSpPr>
          <p:nvPr>
            <p:ph type="title"/>
          </p:nvPr>
        </p:nvSpPr>
        <p:spPr/>
        <p:txBody>
          <a:bodyPr/>
          <a:lstStyle/>
          <a:p>
            <a:r>
              <a:rPr lang="en-US"/>
              <a:t>Click to edit Master title style</a:t>
            </a:r>
            <a:endParaRPr lang="en-US"/>
          </a:p>
        </p:txBody>
      </p:sp>
      <p:sp>
        <p:nvSpPr>
          <p:cNvPr id="104859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597" name="Date Placeholder 3"/>
          <p:cNvSpPr>
            <a:spLocks noGrp="1"/>
          </p:cNvSpPr>
          <p:nvPr>
            <p:ph type="dt" sz="half" idx="10"/>
          </p:nvPr>
        </p:nvSpPr>
        <p:spPr/>
        <p:txBody>
          <a:bodyPr/>
          <a:lstStyle/>
          <a:p>
            <a:fld id="{A97CDCB2-506F-4BF0-8E1B-3840D62251E9}" type="datetime1">
              <a:rPr lang="en-US" smtClean="0"/>
              <a:t>5/5/2023</a:t>
            </a:fld>
            <a:endParaRPr lang="en-US"/>
          </a:p>
        </p:txBody>
      </p:sp>
      <p:sp>
        <p:nvSpPr>
          <p:cNvPr id="1048598" name="Footer Placeholder 4"/>
          <p:cNvSpPr>
            <a:spLocks noGrp="1"/>
          </p:cNvSpPr>
          <p:nvPr>
            <p:ph type="ftr" sz="quarter" idx="11"/>
          </p:nvPr>
        </p:nvSpPr>
        <p:spPr/>
        <p:txBody>
          <a:bodyPr/>
          <a:lstStyle/>
          <a:p>
            <a:r>
              <a:rPr lang="en-US"/>
              <a:t>Pune Makers ( http://www.meetup.com/Pune-Makers/ )</a:t>
            </a:r>
          </a:p>
        </p:txBody>
      </p:sp>
      <p:sp>
        <p:nvSpPr>
          <p:cNvPr id="1048599"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1048721" name="Rectangle 6"/>
          <p:cNvSpPr/>
          <p:nvPr/>
        </p:nvSpPr>
        <p:spPr>
          <a:xfrm>
            <a:off x="0" y="4917989"/>
            <a:ext cx="12192000" cy="1940010"/>
          </a:xfrm>
          <a:prstGeom prst="rect">
            <a:avLst/>
          </a:prstGeom>
          <a:blipFill dpi="0" rotWithShape="1">
            <a:blip r:embed="rId1">
              <a:alphaModFix amt="85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2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a:p>
        </p:txBody>
      </p:sp>
      <p:sp>
        <p:nvSpPr>
          <p:cNvPr id="104872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a:xfrm>
            <a:off x="8593667" y="6272784"/>
            <a:ext cx="2644309" cy="365125"/>
          </a:xfrm>
        </p:spPr>
        <p:txBody>
          <a:bodyPr/>
          <a:lstStyle/>
          <a:p>
            <a:fld id="{AE15A401-63E2-404F-895A-65872E1B4201}" type="datetime1">
              <a:rPr lang="en-US" smtClean="0"/>
              <a:t>5/5/2023</a:t>
            </a:fld>
            <a:endParaRPr lang="en-US"/>
          </a:p>
        </p:txBody>
      </p:sp>
      <p:sp>
        <p:nvSpPr>
          <p:cNvPr id="1048725" name="Footer Placeholder 4"/>
          <p:cNvSpPr>
            <a:spLocks noGrp="1"/>
          </p:cNvSpPr>
          <p:nvPr>
            <p:ph type="ftr" sz="quarter" idx="11"/>
          </p:nvPr>
        </p:nvSpPr>
        <p:spPr>
          <a:xfrm>
            <a:off x="2182708" y="6272784"/>
            <a:ext cx="6327648" cy="365125"/>
          </a:xfrm>
        </p:spPr>
        <p:txBody>
          <a:bodyPr/>
          <a:lstStyle/>
          <a:p>
            <a:r>
              <a:rPr lang="en-US"/>
              <a:t>Pune Makers ( http://www.meetup.com/Pune-Makers/ )</a:t>
            </a:r>
          </a:p>
        </p:txBody>
      </p:sp>
      <p:grpSp>
        <p:nvGrpSpPr>
          <p:cNvPr id="73" name="Group 7"/>
          <p:cNvGrpSpPr/>
          <p:nvPr/>
        </p:nvGrpSpPr>
        <p:grpSpPr>
          <a:xfrm>
            <a:off x="897399" y="2325848"/>
            <a:ext cx="1080904" cy="1080902"/>
            <a:chOff x="9685338" y="4460675"/>
            <a:chExt cx="1080904" cy="1080902"/>
          </a:xfrm>
        </p:grpSpPr>
        <p:sp>
          <p:nvSpPr>
            <p:cNvPr id="1048726"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blip>
              <a:tile tx="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27"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28" name="Slide Number Placeholder 5"/>
          <p:cNvSpPr>
            <a:spLocks noGrp="1"/>
          </p:cNvSpPr>
          <p:nvPr>
            <p:ph type="sldNum" sz="quarter" idx="12"/>
          </p:nvPr>
        </p:nvSpPr>
        <p:spPr>
          <a:xfrm>
            <a:off x="843702" y="2506133"/>
            <a:ext cx="1188298" cy="720332"/>
          </a:xfrm>
        </p:spPr>
        <p:txBody>
          <a:bodyPr/>
          <a:lstStyle>
            <a:lvl1pPr>
              <a:defRPr sz="2800"/>
            </a:lvl1pPr>
          </a:lstStyle>
          <a:p>
            <a:fld id="{F6807F52-7EF1-4FDD-B4A0-5DC9DACBD99F}" type="slidenum">
              <a:rPr lang="en-US" smtClean="0"/>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1048729" name="Title 1"/>
          <p:cNvSpPr>
            <a:spLocks noGrp="1"/>
          </p:cNvSpPr>
          <p:nvPr>
            <p:ph type="title"/>
          </p:nvPr>
        </p:nvSpPr>
        <p:spPr/>
        <p:txBody>
          <a:bodyPr/>
          <a:lstStyle/>
          <a:p>
            <a:r>
              <a:rPr lang="en-US"/>
              <a:t>Click to edit Master title style</a:t>
            </a:r>
            <a:endParaRPr lang="en-US"/>
          </a:p>
        </p:txBody>
      </p:sp>
      <p:sp>
        <p:nvSpPr>
          <p:cNvPr id="1048730"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1"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2" name="Date Placeholder 4"/>
          <p:cNvSpPr>
            <a:spLocks noGrp="1"/>
          </p:cNvSpPr>
          <p:nvPr>
            <p:ph type="dt" sz="half" idx="10"/>
          </p:nvPr>
        </p:nvSpPr>
        <p:spPr/>
        <p:txBody>
          <a:bodyPr/>
          <a:lstStyle/>
          <a:p>
            <a:fld id="{E522FAF2-15E3-43F2-B1E1-C5784D61896E}" type="datetime1">
              <a:rPr lang="en-US" smtClean="0"/>
              <a:t>5/5/2023</a:t>
            </a:fld>
            <a:endParaRPr lang="en-US"/>
          </a:p>
        </p:txBody>
      </p:sp>
      <p:sp>
        <p:nvSpPr>
          <p:cNvPr id="1048733" name="Footer Placeholder 5"/>
          <p:cNvSpPr>
            <a:spLocks noGrp="1"/>
          </p:cNvSpPr>
          <p:nvPr>
            <p:ph type="ftr" sz="quarter" idx="11"/>
          </p:nvPr>
        </p:nvSpPr>
        <p:spPr/>
        <p:txBody>
          <a:bodyPr/>
          <a:lstStyle/>
          <a:p>
            <a:r>
              <a:rPr lang="en-US"/>
              <a:t>Pune Makers ( http://www.meetup.com/Pune-Makers/ )</a:t>
            </a:r>
          </a:p>
        </p:txBody>
      </p:sp>
      <p:sp>
        <p:nvSpPr>
          <p:cNvPr id="1048734"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48735" name="Title 9"/>
          <p:cNvSpPr>
            <a:spLocks noGrp="1"/>
          </p:cNvSpPr>
          <p:nvPr>
            <p:ph type="title"/>
          </p:nvPr>
        </p:nvSpPr>
        <p:spPr/>
        <p:txBody>
          <a:bodyPr/>
          <a:lstStyle/>
          <a:p>
            <a:r>
              <a:rPr lang="en-US"/>
              <a:t>Click to edit Master title style</a:t>
            </a:r>
            <a:endParaRPr lang="en-US"/>
          </a:p>
        </p:txBody>
      </p:sp>
      <p:sp>
        <p:nvSpPr>
          <p:cNvPr id="1048736"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7"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8"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9"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40" name="Date Placeholder 6"/>
          <p:cNvSpPr>
            <a:spLocks noGrp="1"/>
          </p:cNvSpPr>
          <p:nvPr>
            <p:ph type="dt" sz="half" idx="10"/>
          </p:nvPr>
        </p:nvSpPr>
        <p:spPr/>
        <p:txBody>
          <a:bodyPr/>
          <a:lstStyle/>
          <a:p>
            <a:fld id="{DC970CC3-286D-40EA-814F-32E4598CFF4E}" type="datetime1">
              <a:rPr lang="en-US" smtClean="0"/>
              <a:t>5/5/2023</a:t>
            </a:fld>
            <a:endParaRPr lang="en-US"/>
          </a:p>
        </p:txBody>
      </p:sp>
      <p:sp>
        <p:nvSpPr>
          <p:cNvPr id="1048741" name="Footer Placeholder 7"/>
          <p:cNvSpPr>
            <a:spLocks noGrp="1"/>
          </p:cNvSpPr>
          <p:nvPr>
            <p:ph type="ftr" sz="quarter" idx="11"/>
          </p:nvPr>
        </p:nvSpPr>
        <p:spPr/>
        <p:txBody>
          <a:bodyPr/>
          <a:lstStyle/>
          <a:p>
            <a:r>
              <a:rPr lang="en-US"/>
              <a:t>Pune Makers ( http://www.meetup.com/Pune-Makers/ )</a:t>
            </a:r>
          </a:p>
        </p:txBody>
      </p:sp>
      <p:sp>
        <p:nvSpPr>
          <p:cNvPr id="1048742" name="Slide Number Placeholder 8"/>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1048699" name="Title 5"/>
          <p:cNvSpPr>
            <a:spLocks noGrp="1"/>
          </p:cNvSpPr>
          <p:nvPr>
            <p:ph type="title"/>
          </p:nvPr>
        </p:nvSpPr>
        <p:spPr/>
        <p:txBody>
          <a:bodyPr/>
          <a:lstStyle/>
          <a:p>
            <a:r>
              <a:rPr lang="en-US"/>
              <a:t>Click to edit Master title style</a:t>
            </a:r>
            <a:endParaRPr lang="en-US"/>
          </a:p>
        </p:txBody>
      </p:sp>
      <p:sp>
        <p:nvSpPr>
          <p:cNvPr id="1048700" name="Date Placeholder 2"/>
          <p:cNvSpPr>
            <a:spLocks noGrp="1"/>
          </p:cNvSpPr>
          <p:nvPr>
            <p:ph type="dt" sz="half" idx="10"/>
          </p:nvPr>
        </p:nvSpPr>
        <p:spPr/>
        <p:txBody>
          <a:bodyPr/>
          <a:lstStyle/>
          <a:p>
            <a:fld id="{1F6D10BA-2604-43F3-B00A-434440E935DE}" type="datetime1">
              <a:rPr lang="en-US" smtClean="0"/>
              <a:t>5/5/2023</a:t>
            </a:fld>
            <a:endParaRPr lang="en-US"/>
          </a:p>
        </p:txBody>
      </p:sp>
      <p:sp>
        <p:nvSpPr>
          <p:cNvPr id="1048701" name="Footer Placeholder 3"/>
          <p:cNvSpPr>
            <a:spLocks noGrp="1"/>
          </p:cNvSpPr>
          <p:nvPr>
            <p:ph type="ftr" sz="quarter" idx="11"/>
          </p:nvPr>
        </p:nvSpPr>
        <p:spPr/>
        <p:txBody>
          <a:bodyPr/>
          <a:lstStyle/>
          <a:p>
            <a:r>
              <a:rPr lang="en-US"/>
              <a:t>Pune Makers ( http://www.meetup.com/Pune-Makers/ )</a:t>
            </a:r>
          </a:p>
        </p:txBody>
      </p:sp>
      <p:sp>
        <p:nvSpPr>
          <p:cNvPr id="1048702" name="Slide Number Placeholder 4"/>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1048743" name="Date Placeholder 1"/>
          <p:cNvSpPr>
            <a:spLocks noGrp="1"/>
          </p:cNvSpPr>
          <p:nvPr>
            <p:ph type="dt" sz="half" idx="10"/>
          </p:nvPr>
        </p:nvSpPr>
        <p:spPr/>
        <p:txBody>
          <a:bodyPr/>
          <a:lstStyle/>
          <a:p>
            <a:fld id="{5E8FCCE8-70F0-414E-A0D4-AA7C2C3D2964}" type="datetime1">
              <a:rPr lang="en-US" smtClean="0"/>
              <a:t>5/5/2023</a:t>
            </a:fld>
            <a:endParaRPr lang="en-US"/>
          </a:p>
        </p:txBody>
      </p:sp>
      <p:sp>
        <p:nvSpPr>
          <p:cNvPr id="1048744" name="Footer Placeholder 2"/>
          <p:cNvSpPr>
            <a:spLocks noGrp="1"/>
          </p:cNvSpPr>
          <p:nvPr>
            <p:ph type="ftr" sz="quarter" idx="11"/>
          </p:nvPr>
        </p:nvSpPr>
        <p:spPr/>
        <p:txBody>
          <a:bodyPr/>
          <a:lstStyle/>
          <a:p>
            <a:r>
              <a:rPr lang="en-US"/>
              <a:t>Pune Makers ( http://www.meetup.com/Pune-Makers/ )</a:t>
            </a:r>
          </a:p>
        </p:txBody>
      </p:sp>
      <p:sp>
        <p:nvSpPr>
          <p:cNvPr id="1048745" name="Slide Number Placeholder 3"/>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1048746" name="Rectangle 7"/>
          <p:cNvSpPr/>
          <p:nvPr/>
        </p:nvSpPr>
        <p:spPr>
          <a:xfrm>
            <a:off x="8303740" y="0"/>
            <a:ext cx="3888259" cy="6857999"/>
          </a:xfrm>
          <a:prstGeom prst="rect">
            <a:avLst/>
          </a:prstGeom>
          <a:blipFill dpi="0" rotWithShape="1">
            <a:blip r:embed="rId1">
              <a:alphaModFix amt="60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47"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1048748"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49"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D8F36EAF-FD3A-4694-9E36-D30262D72653}" type="datetime1">
              <a:rPr lang="en-US" smtClean="0"/>
              <a:t>5/5/2023</a:t>
            </a:fld>
            <a:endParaRPr lang="en-US"/>
          </a:p>
        </p:txBody>
      </p:sp>
      <p:sp>
        <p:nvSpPr>
          <p:cNvPr id="1048751" name="Footer Placeholder 5"/>
          <p:cNvSpPr>
            <a:spLocks noGrp="1"/>
          </p:cNvSpPr>
          <p:nvPr>
            <p:ph type="ftr" sz="quarter" idx="11"/>
          </p:nvPr>
        </p:nvSpPr>
        <p:spPr/>
        <p:txBody>
          <a:bodyPr/>
          <a:lstStyle/>
          <a:p>
            <a:r>
              <a:rPr lang="en-US"/>
              <a:t>Pune Makers ( http://www.meetup.com/Pune-Makers/ )</a:t>
            </a:r>
          </a:p>
        </p:txBody>
      </p:sp>
      <p:grpSp>
        <p:nvGrpSpPr>
          <p:cNvPr id="78" name="Group 8"/>
          <p:cNvGrpSpPr>
            <a:grpSpLocks noChangeAspect="1"/>
          </p:cNvGrpSpPr>
          <p:nvPr/>
        </p:nvGrpSpPr>
        <p:grpSpPr>
          <a:xfrm>
            <a:off x="11401725" y="6229681"/>
            <a:ext cx="457200" cy="457200"/>
            <a:chOff x="11361456" y="6195813"/>
            <a:chExt cx="548640" cy="548640"/>
          </a:xfrm>
        </p:grpSpPr>
        <p:sp>
          <p:nvSpPr>
            <p:cNvPr id="1048752" name="Oval 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53"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54"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F8088FDE-1376-4362-A6B9-2105E554ACAE}"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1048708" name="Rectangle 10"/>
          <p:cNvSpPr/>
          <p:nvPr/>
        </p:nvSpPr>
        <p:spPr>
          <a:xfrm>
            <a:off x="8303740" y="0"/>
            <a:ext cx="3888259" cy="6857999"/>
          </a:xfrm>
          <a:prstGeom prst="rect">
            <a:avLst/>
          </a:prstGeom>
          <a:blipFill dpi="0" rotWithShape="1">
            <a:blip r:embed="rId1">
              <a:alphaModFix amt="60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09"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1048710"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048711"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lstStyle/>
          <a:p>
            <a:fld id="{DE06054E-28D3-4AD5-B456-A9AD1ACDE59E}" type="datetime1">
              <a:rPr lang="en-US" smtClean="0"/>
              <a:t>5/5/2023</a:t>
            </a:fld>
            <a:endParaRPr lang="en-US"/>
          </a:p>
        </p:txBody>
      </p:sp>
      <p:grpSp>
        <p:nvGrpSpPr>
          <p:cNvPr id="70" name="Group 7"/>
          <p:cNvGrpSpPr>
            <a:grpSpLocks noChangeAspect="1"/>
          </p:cNvGrpSpPr>
          <p:nvPr/>
        </p:nvGrpSpPr>
        <p:grpSpPr>
          <a:xfrm>
            <a:off x="11401725" y="6229681"/>
            <a:ext cx="457200" cy="457200"/>
            <a:chOff x="11361456" y="6195813"/>
            <a:chExt cx="548640" cy="548640"/>
          </a:xfrm>
        </p:grpSpPr>
        <p:sp>
          <p:nvSpPr>
            <p:cNvPr id="1048713" name="Oval 8"/>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14"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15"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1048716" name="Title 1"/>
          <p:cNvSpPr>
            <a:spLocks noGrp="1"/>
          </p:cNvSpPr>
          <p:nvPr>
            <p:ph type="title"/>
          </p:nvPr>
        </p:nvSpPr>
        <p:spPr/>
        <p:txBody>
          <a:bodyPr/>
          <a:lstStyle/>
          <a:p>
            <a:r>
              <a:rPr lang="en-US"/>
              <a:t>Click to edit Master title style</a:t>
            </a:r>
            <a:endParaRPr lang="en-US"/>
          </a:p>
        </p:txBody>
      </p:sp>
      <p:sp>
        <p:nvSpPr>
          <p:cNvPr id="104871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18" name="Date Placeholder 3"/>
          <p:cNvSpPr>
            <a:spLocks noGrp="1"/>
          </p:cNvSpPr>
          <p:nvPr>
            <p:ph type="dt" sz="half" idx="10"/>
          </p:nvPr>
        </p:nvSpPr>
        <p:spPr/>
        <p:txBody>
          <a:bodyPr/>
          <a:lstStyle/>
          <a:p>
            <a:fld id="{69EB6641-70B6-4937-B0C8-EFAE3768F6D6}" type="datetime1">
              <a:rPr lang="en-US" smtClean="0"/>
              <a:t>5/5/2023</a:t>
            </a:fld>
            <a:endParaRPr lang="en-US"/>
          </a:p>
        </p:txBody>
      </p:sp>
      <p:sp>
        <p:nvSpPr>
          <p:cNvPr id="1048719" name="Footer Placeholder 4"/>
          <p:cNvSpPr>
            <a:spLocks noGrp="1"/>
          </p:cNvSpPr>
          <p:nvPr>
            <p:ph type="ftr" sz="quarter" idx="11"/>
          </p:nvPr>
        </p:nvSpPr>
        <p:spPr/>
        <p:txBody>
          <a:bodyPr/>
          <a:lstStyle/>
          <a:p>
            <a:r>
              <a:rPr lang="en-US"/>
              <a:t>Pune Makers ( http://www.meetup.com/Pune-Makers/ )</a:t>
            </a:r>
          </a:p>
        </p:txBody>
      </p:sp>
      <p:sp>
        <p:nvSpPr>
          <p:cNvPr id="1048720"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1048703"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a:p>
        </p:txBody>
      </p:sp>
      <p:sp>
        <p:nvSpPr>
          <p:cNvPr id="1048704"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05" name="Date Placeholder 3"/>
          <p:cNvSpPr>
            <a:spLocks noGrp="1"/>
          </p:cNvSpPr>
          <p:nvPr>
            <p:ph type="dt" sz="half" idx="10"/>
          </p:nvPr>
        </p:nvSpPr>
        <p:spPr/>
        <p:txBody>
          <a:bodyPr/>
          <a:lstStyle/>
          <a:p>
            <a:fld id="{3C9C2FE7-7503-4BAE-95BD-2A5A8DCA8CEC}" type="datetime1">
              <a:rPr lang="en-US" smtClean="0"/>
              <a:t>5/5/2023</a:t>
            </a:fld>
            <a:endParaRPr lang="en-US"/>
          </a:p>
        </p:txBody>
      </p:sp>
      <p:sp>
        <p:nvSpPr>
          <p:cNvPr id="1048706" name="Footer Placeholder 4"/>
          <p:cNvSpPr>
            <a:spLocks noGrp="1"/>
          </p:cNvSpPr>
          <p:nvPr>
            <p:ph type="ftr" sz="quarter" idx="11"/>
          </p:nvPr>
        </p:nvSpPr>
        <p:spPr/>
        <p:txBody>
          <a:bodyPr/>
          <a:lstStyle/>
          <a:p>
            <a:r>
              <a:rPr lang="en-US"/>
              <a:t>Pune Makers ( http://www.meetup.com/Pune-Makers/ )</a:t>
            </a:r>
          </a:p>
        </p:txBody>
      </p:sp>
      <p:sp>
        <p:nvSpPr>
          <p:cNvPr id="1048707"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48583" name="Rectangle 6"/>
          <p:cNvSpPr/>
          <p:nvPr/>
        </p:nvSpPr>
        <p:spPr>
          <a:xfrm>
            <a:off x="920834" y="1346946"/>
            <a:ext cx="10222992" cy="80683"/>
          </a:xfrm>
          <a:prstGeom prst="rect">
            <a:avLst/>
          </a:prstGeom>
          <a:blipFill dpi="0" rotWithShape="1">
            <a:blip r:embed="rId1">
              <a:alphaModFix amt="85000"/>
              <a:lum bright="70000" contrast="-70000"/>
            </a:blip>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4" name="Rectangle 7"/>
          <p:cNvSpPr/>
          <p:nvPr/>
        </p:nvSpPr>
        <p:spPr>
          <a:xfrm>
            <a:off x="920834" y="4299696"/>
            <a:ext cx="10222992" cy="80683"/>
          </a:xfrm>
          <a:prstGeom prst="rect">
            <a:avLst/>
          </a:prstGeom>
          <a:blipFill dpi="0" rotWithShape="1">
            <a:blip r:embed="rId1">
              <a:alphaModFix amt="85000"/>
              <a:lum bright="70000" contrast="-70000"/>
            </a:blip>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5" name="Rectangle 8"/>
          <p:cNvSpPr/>
          <p:nvPr/>
        </p:nvSpPr>
        <p:spPr>
          <a:xfrm>
            <a:off x="920834" y="1484779"/>
            <a:ext cx="10222992" cy="2743200"/>
          </a:xfrm>
          <a:prstGeom prst="rect">
            <a:avLst/>
          </a:prstGeom>
          <a:blipFill dpi="0" rotWithShape="1">
            <a:blip r:embed="rId1">
              <a:alphaModFix amt="85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nvGrpSpPr>
          <p:cNvPr id="26" name="Group 9"/>
          <p:cNvGrpSpPr/>
          <p:nvPr/>
        </p:nvGrpSpPr>
        <p:grpSpPr>
          <a:xfrm>
            <a:off x="9649215" y="4068923"/>
            <a:ext cx="1080904" cy="1080902"/>
            <a:chOff x="9685338" y="4460675"/>
            <a:chExt cx="1080904" cy="1080902"/>
          </a:xfrm>
        </p:grpSpPr>
        <p:sp>
          <p:nvSpPr>
            <p:cNvPr id="1048586" name="Oval 10"/>
            <p:cNvSpPr/>
            <p:nvPr/>
          </p:nvSpPr>
          <p:spPr>
            <a:xfrm>
              <a:off x="9685338" y="4460675"/>
              <a:ext cx="1080904" cy="1080902"/>
            </a:xfrm>
            <a:prstGeom prst="ellipse">
              <a:avLst/>
            </a:prstGeom>
            <a:blipFill dpi="0" rotWithShape="1">
              <a:blip r:embed="rId2">
                <a:duotone>
                  <a:schemeClr val="accent1">
                    <a:shade val="45000"/>
                    <a:satMod val="135000"/>
                  </a:schemeClr>
                  <a:prstClr val="white"/>
                </a:duotone>
              </a:blip>
              <a:tile tx="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7"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588"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tile tx="6350" ty="-127000" sx="65000" sy="64000" flip="none" algn="tl"/>
                </a:blipFill>
              </a:defRPr>
            </a:lvl1pPr>
          </a:lstStyle>
          <a:p>
            <a:r>
              <a:rPr lang="en-US"/>
              <a:t>Click to edit Master title style</a:t>
            </a:r>
            <a:endParaRPr lang="en-US"/>
          </a:p>
        </p:txBody>
      </p:sp>
      <p:sp>
        <p:nvSpPr>
          <p:cNvPr id="1048589"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1048590" name="Date Placeholder 3"/>
          <p:cNvSpPr>
            <a:spLocks noGrp="1"/>
          </p:cNvSpPr>
          <p:nvPr>
            <p:ph type="dt" sz="half" idx="10"/>
          </p:nvPr>
        </p:nvSpPr>
        <p:spPr/>
        <p:txBody>
          <a:bodyPr/>
          <a:lstStyle/>
          <a:p>
            <a:fld id="{00346855-C51F-4A0D-BF8F-EF24918E0FA7}" type="datetime1">
              <a:rPr lang="en-US" smtClean="0"/>
              <a:t>5/5/2023</a:t>
            </a:fld>
            <a:endParaRPr lang="en-US"/>
          </a:p>
        </p:txBody>
      </p:sp>
      <p:sp>
        <p:nvSpPr>
          <p:cNvPr id="1048591" name="Footer Placeholder 4"/>
          <p:cNvSpPr>
            <a:spLocks noGrp="1"/>
          </p:cNvSpPr>
          <p:nvPr>
            <p:ph type="ftr" sz="quarter" idx="11"/>
          </p:nvPr>
        </p:nvSpPr>
        <p:spPr/>
        <p:txBody>
          <a:bodyPr/>
          <a:lstStyle/>
          <a:p>
            <a:r>
              <a:rPr lang="en-US"/>
              <a:t>Pune Makers ( http://www.meetup.com/Pune-Makers/ )</a:t>
            </a:r>
          </a:p>
        </p:txBody>
      </p:sp>
      <p:sp>
        <p:nvSpPr>
          <p:cNvPr id="1048592" name="Slide Number Placeholder 5"/>
          <p:cNvSpPr>
            <a:spLocks noGrp="1"/>
          </p:cNvSpPr>
          <p:nvPr>
            <p:ph type="sldNum" sz="quarter" idx="12"/>
          </p:nvPr>
        </p:nvSpPr>
        <p:spPr>
          <a:xfrm>
            <a:off x="9592733" y="4289334"/>
            <a:ext cx="1193868" cy="640080"/>
          </a:xfrm>
        </p:spPr>
        <p:txBody>
          <a:bodyPr/>
          <a:lstStyle>
            <a:lvl1pPr>
              <a:defRPr sz="2800"/>
            </a:lvl1pPr>
          </a:lstStyle>
          <a:p>
            <a:fld id="{F6807F52-7EF1-4FDD-B4A0-5DC9DACBD99F}" type="slidenum">
              <a:rPr lang="en-US" smtClean="0"/>
              <a:t>‹#›</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1048595" name="Title 1"/>
          <p:cNvSpPr>
            <a:spLocks noGrp="1"/>
          </p:cNvSpPr>
          <p:nvPr>
            <p:ph type="title"/>
          </p:nvPr>
        </p:nvSpPr>
        <p:spPr/>
        <p:txBody>
          <a:bodyPr/>
          <a:lstStyle/>
          <a:p>
            <a:r>
              <a:rPr lang="en-US"/>
              <a:t>Click to edit Master title style</a:t>
            </a:r>
            <a:endParaRPr lang="en-US"/>
          </a:p>
        </p:txBody>
      </p:sp>
      <p:sp>
        <p:nvSpPr>
          <p:cNvPr id="104859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597" name="Date Placeholder 3"/>
          <p:cNvSpPr>
            <a:spLocks noGrp="1"/>
          </p:cNvSpPr>
          <p:nvPr>
            <p:ph type="dt" sz="half" idx="10"/>
          </p:nvPr>
        </p:nvSpPr>
        <p:spPr/>
        <p:txBody>
          <a:bodyPr/>
          <a:lstStyle/>
          <a:p>
            <a:fld id="{A97CDCB2-506F-4BF0-8E1B-3840D62251E9}" type="datetime1">
              <a:rPr lang="en-US" smtClean="0"/>
              <a:t>5/5/2023</a:t>
            </a:fld>
            <a:endParaRPr lang="en-US"/>
          </a:p>
        </p:txBody>
      </p:sp>
      <p:sp>
        <p:nvSpPr>
          <p:cNvPr id="1048598" name="Footer Placeholder 4"/>
          <p:cNvSpPr>
            <a:spLocks noGrp="1"/>
          </p:cNvSpPr>
          <p:nvPr>
            <p:ph type="ftr" sz="quarter" idx="11"/>
          </p:nvPr>
        </p:nvSpPr>
        <p:spPr/>
        <p:txBody>
          <a:bodyPr/>
          <a:lstStyle/>
          <a:p>
            <a:r>
              <a:rPr lang="en-US"/>
              <a:t>Pune Makers ( http://www.meetup.com/Pune-Makers/ )</a:t>
            </a:r>
          </a:p>
        </p:txBody>
      </p:sp>
      <p:sp>
        <p:nvSpPr>
          <p:cNvPr id="1048599"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1048721" name="Rectangle 6"/>
          <p:cNvSpPr/>
          <p:nvPr/>
        </p:nvSpPr>
        <p:spPr>
          <a:xfrm>
            <a:off x="0" y="4917989"/>
            <a:ext cx="12192000" cy="1940010"/>
          </a:xfrm>
          <a:prstGeom prst="rect">
            <a:avLst/>
          </a:prstGeom>
          <a:blipFill dpi="0" rotWithShape="1">
            <a:blip r:embed="rId1">
              <a:alphaModFix amt="85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2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a:p>
        </p:txBody>
      </p:sp>
      <p:sp>
        <p:nvSpPr>
          <p:cNvPr id="104872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a:xfrm>
            <a:off x="8593667" y="6272784"/>
            <a:ext cx="2644309" cy="365125"/>
          </a:xfrm>
        </p:spPr>
        <p:txBody>
          <a:bodyPr/>
          <a:lstStyle/>
          <a:p>
            <a:fld id="{AE15A401-63E2-404F-895A-65872E1B4201}" type="datetime1">
              <a:rPr lang="en-US" smtClean="0"/>
              <a:t>5/5/2023</a:t>
            </a:fld>
            <a:endParaRPr lang="en-US"/>
          </a:p>
        </p:txBody>
      </p:sp>
      <p:sp>
        <p:nvSpPr>
          <p:cNvPr id="1048725" name="Footer Placeholder 4"/>
          <p:cNvSpPr>
            <a:spLocks noGrp="1"/>
          </p:cNvSpPr>
          <p:nvPr>
            <p:ph type="ftr" sz="quarter" idx="11"/>
          </p:nvPr>
        </p:nvSpPr>
        <p:spPr>
          <a:xfrm>
            <a:off x="2182708" y="6272784"/>
            <a:ext cx="6327648" cy="365125"/>
          </a:xfrm>
        </p:spPr>
        <p:txBody>
          <a:bodyPr/>
          <a:lstStyle/>
          <a:p>
            <a:r>
              <a:rPr lang="en-US"/>
              <a:t>Pune Makers ( http://www.meetup.com/Pune-Makers/ )</a:t>
            </a:r>
          </a:p>
        </p:txBody>
      </p:sp>
      <p:grpSp>
        <p:nvGrpSpPr>
          <p:cNvPr id="73" name="Group 7"/>
          <p:cNvGrpSpPr/>
          <p:nvPr/>
        </p:nvGrpSpPr>
        <p:grpSpPr>
          <a:xfrm>
            <a:off x="897399" y="2325848"/>
            <a:ext cx="1080904" cy="1080902"/>
            <a:chOff x="9685338" y="4460675"/>
            <a:chExt cx="1080904" cy="1080902"/>
          </a:xfrm>
        </p:grpSpPr>
        <p:sp>
          <p:nvSpPr>
            <p:cNvPr id="1048726"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blip>
              <a:tile tx="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27"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28" name="Slide Number Placeholder 5"/>
          <p:cNvSpPr>
            <a:spLocks noGrp="1"/>
          </p:cNvSpPr>
          <p:nvPr>
            <p:ph type="sldNum" sz="quarter" idx="12"/>
          </p:nvPr>
        </p:nvSpPr>
        <p:spPr>
          <a:xfrm>
            <a:off x="843702" y="2506133"/>
            <a:ext cx="1188298" cy="720332"/>
          </a:xfrm>
        </p:spPr>
        <p:txBody>
          <a:bodyPr/>
          <a:lstStyle>
            <a:lvl1pPr>
              <a:defRPr sz="2800"/>
            </a:lvl1pPr>
          </a:lstStyle>
          <a:p>
            <a:fld id="{F6807F52-7EF1-4FDD-B4A0-5DC9DACBD99F}" type="slidenum">
              <a:rPr lang="en-US" smtClean="0"/>
              <a:t>‹#›</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1048729" name="Title 1"/>
          <p:cNvSpPr>
            <a:spLocks noGrp="1"/>
          </p:cNvSpPr>
          <p:nvPr>
            <p:ph type="title"/>
          </p:nvPr>
        </p:nvSpPr>
        <p:spPr/>
        <p:txBody>
          <a:bodyPr/>
          <a:lstStyle/>
          <a:p>
            <a:r>
              <a:rPr lang="en-US"/>
              <a:t>Click to edit Master title style</a:t>
            </a:r>
            <a:endParaRPr lang="en-US"/>
          </a:p>
        </p:txBody>
      </p:sp>
      <p:sp>
        <p:nvSpPr>
          <p:cNvPr id="1048730"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1"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2" name="Date Placeholder 4"/>
          <p:cNvSpPr>
            <a:spLocks noGrp="1"/>
          </p:cNvSpPr>
          <p:nvPr>
            <p:ph type="dt" sz="half" idx="10"/>
          </p:nvPr>
        </p:nvSpPr>
        <p:spPr/>
        <p:txBody>
          <a:bodyPr/>
          <a:lstStyle/>
          <a:p>
            <a:fld id="{E522FAF2-15E3-43F2-B1E1-C5784D61896E}" type="datetime1">
              <a:rPr lang="en-US" smtClean="0"/>
              <a:t>5/5/2023</a:t>
            </a:fld>
            <a:endParaRPr lang="en-US"/>
          </a:p>
        </p:txBody>
      </p:sp>
      <p:sp>
        <p:nvSpPr>
          <p:cNvPr id="1048733" name="Footer Placeholder 5"/>
          <p:cNvSpPr>
            <a:spLocks noGrp="1"/>
          </p:cNvSpPr>
          <p:nvPr>
            <p:ph type="ftr" sz="quarter" idx="11"/>
          </p:nvPr>
        </p:nvSpPr>
        <p:spPr/>
        <p:txBody>
          <a:bodyPr/>
          <a:lstStyle/>
          <a:p>
            <a:r>
              <a:rPr lang="en-US"/>
              <a:t>Pune Makers ( http://www.meetup.com/Pune-Makers/ )</a:t>
            </a:r>
          </a:p>
        </p:txBody>
      </p:sp>
      <p:sp>
        <p:nvSpPr>
          <p:cNvPr id="1048734"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48735" name="Title 9"/>
          <p:cNvSpPr>
            <a:spLocks noGrp="1"/>
          </p:cNvSpPr>
          <p:nvPr>
            <p:ph type="title"/>
          </p:nvPr>
        </p:nvSpPr>
        <p:spPr/>
        <p:txBody>
          <a:bodyPr/>
          <a:lstStyle/>
          <a:p>
            <a:r>
              <a:rPr lang="en-US"/>
              <a:t>Click to edit Master title style</a:t>
            </a:r>
            <a:endParaRPr lang="en-US"/>
          </a:p>
        </p:txBody>
      </p:sp>
      <p:sp>
        <p:nvSpPr>
          <p:cNvPr id="1048736"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7"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38"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9"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40" name="Date Placeholder 6"/>
          <p:cNvSpPr>
            <a:spLocks noGrp="1"/>
          </p:cNvSpPr>
          <p:nvPr>
            <p:ph type="dt" sz="half" idx="10"/>
          </p:nvPr>
        </p:nvSpPr>
        <p:spPr/>
        <p:txBody>
          <a:bodyPr/>
          <a:lstStyle/>
          <a:p>
            <a:fld id="{DC970CC3-286D-40EA-814F-32E4598CFF4E}" type="datetime1">
              <a:rPr lang="en-US" smtClean="0"/>
              <a:t>5/5/2023</a:t>
            </a:fld>
            <a:endParaRPr lang="en-US"/>
          </a:p>
        </p:txBody>
      </p:sp>
      <p:sp>
        <p:nvSpPr>
          <p:cNvPr id="1048741" name="Footer Placeholder 7"/>
          <p:cNvSpPr>
            <a:spLocks noGrp="1"/>
          </p:cNvSpPr>
          <p:nvPr>
            <p:ph type="ftr" sz="quarter" idx="11"/>
          </p:nvPr>
        </p:nvSpPr>
        <p:spPr/>
        <p:txBody>
          <a:bodyPr/>
          <a:lstStyle/>
          <a:p>
            <a:r>
              <a:rPr lang="en-US"/>
              <a:t>Pune Makers ( http://www.meetup.com/Pune-Makers/ )</a:t>
            </a:r>
          </a:p>
        </p:txBody>
      </p:sp>
      <p:sp>
        <p:nvSpPr>
          <p:cNvPr id="1048742" name="Slide Number Placeholder 8"/>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1048699" name="Title 5"/>
          <p:cNvSpPr>
            <a:spLocks noGrp="1"/>
          </p:cNvSpPr>
          <p:nvPr>
            <p:ph type="title"/>
          </p:nvPr>
        </p:nvSpPr>
        <p:spPr/>
        <p:txBody>
          <a:bodyPr/>
          <a:lstStyle/>
          <a:p>
            <a:r>
              <a:rPr lang="en-US"/>
              <a:t>Click to edit Master title style</a:t>
            </a:r>
            <a:endParaRPr lang="en-US"/>
          </a:p>
        </p:txBody>
      </p:sp>
      <p:sp>
        <p:nvSpPr>
          <p:cNvPr id="1048700" name="Date Placeholder 2"/>
          <p:cNvSpPr>
            <a:spLocks noGrp="1"/>
          </p:cNvSpPr>
          <p:nvPr>
            <p:ph type="dt" sz="half" idx="10"/>
          </p:nvPr>
        </p:nvSpPr>
        <p:spPr/>
        <p:txBody>
          <a:bodyPr/>
          <a:lstStyle/>
          <a:p>
            <a:fld id="{1F6D10BA-2604-43F3-B00A-434440E935DE}" type="datetime1">
              <a:rPr lang="en-US" smtClean="0"/>
              <a:t>5/5/2023</a:t>
            </a:fld>
            <a:endParaRPr lang="en-US"/>
          </a:p>
        </p:txBody>
      </p:sp>
      <p:sp>
        <p:nvSpPr>
          <p:cNvPr id="1048701" name="Footer Placeholder 3"/>
          <p:cNvSpPr>
            <a:spLocks noGrp="1"/>
          </p:cNvSpPr>
          <p:nvPr>
            <p:ph type="ftr" sz="quarter" idx="11"/>
          </p:nvPr>
        </p:nvSpPr>
        <p:spPr/>
        <p:txBody>
          <a:bodyPr/>
          <a:lstStyle/>
          <a:p>
            <a:r>
              <a:rPr lang="en-US"/>
              <a:t>Pune Makers ( http://www.meetup.com/Pune-Makers/ )</a:t>
            </a:r>
          </a:p>
        </p:txBody>
      </p:sp>
      <p:sp>
        <p:nvSpPr>
          <p:cNvPr id="1048702" name="Slide Number Placeholder 4"/>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1048743" name="Date Placeholder 1"/>
          <p:cNvSpPr>
            <a:spLocks noGrp="1"/>
          </p:cNvSpPr>
          <p:nvPr>
            <p:ph type="dt" sz="half" idx="10"/>
          </p:nvPr>
        </p:nvSpPr>
        <p:spPr/>
        <p:txBody>
          <a:bodyPr/>
          <a:lstStyle/>
          <a:p>
            <a:fld id="{5E8FCCE8-70F0-414E-A0D4-AA7C2C3D2964}" type="datetime1">
              <a:rPr lang="en-US" smtClean="0"/>
              <a:t>5/5/2023</a:t>
            </a:fld>
            <a:endParaRPr lang="en-US"/>
          </a:p>
        </p:txBody>
      </p:sp>
      <p:sp>
        <p:nvSpPr>
          <p:cNvPr id="1048744" name="Footer Placeholder 2"/>
          <p:cNvSpPr>
            <a:spLocks noGrp="1"/>
          </p:cNvSpPr>
          <p:nvPr>
            <p:ph type="ftr" sz="quarter" idx="11"/>
          </p:nvPr>
        </p:nvSpPr>
        <p:spPr/>
        <p:txBody>
          <a:bodyPr/>
          <a:lstStyle/>
          <a:p>
            <a:r>
              <a:rPr lang="en-US"/>
              <a:t>Pune Makers ( http://www.meetup.com/Pune-Makers/ )</a:t>
            </a:r>
          </a:p>
        </p:txBody>
      </p:sp>
      <p:sp>
        <p:nvSpPr>
          <p:cNvPr id="1048745" name="Slide Number Placeholder 3"/>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001AFC90-7CFA-4DE9-8F0A-0ECDA5A0C9FC}"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1048746" name="Rectangle 7"/>
          <p:cNvSpPr/>
          <p:nvPr/>
        </p:nvSpPr>
        <p:spPr>
          <a:xfrm>
            <a:off x="8303740" y="0"/>
            <a:ext cx="3888259" cy="6857999"/>
          </a:xfrm>
          <a:prstGeom prst="rect">
            <a:avLst/>
          </a:prstGeom>
          <a:blipFill dpi="0" rotWithShape="1">
            <a:blip r:embed="rId1">
              <a:alphaModFix amt="60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47"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1048748"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49"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D8F36EAF-FD3A-4694-9E36-D30262D72653}" type="datetime1">
              <a:rPr lang="en-US" smtClean="0"/>
              <a:t>5/5/2023</a:t>
            </a:fld>
            <a:endParaRPr lang="en-US"/>
          </a:p>
        </p:txBody>
      </p:sp>
      <p:sp>
        <p:nvSpPr>
          <p:cNvPr id="1048751" name="Footer Placeholder 5"/>
          <p:cNvSpPr>
            <a:spLocks noGrp="1"/>
          </p:cNvSpPr>
          <p:nvPr>
            <p:ph type="ftr" sz="quarter" idx="11"/>
          </p:nvPr>
        </p:nvSpPr>
        <p:spPr/>
        <p:txBody>
          <a:bodyPr/>
          <a:lstStyle/>
          <a:p>
            <a:r>
              <a:rPr lang="en-US"/>
              <a:t>Pune Makers ( http://www.meetup.com/Pune-Makers/ )</a:t>
            </a:r>
          </a:p>
        </p:txBody>
      </p:sp>
      <p:grpSp>
        <p:nvGrpSpPr>
          <p:cNvPr id="78" name="Group 8"/>
          <p:cNvGrpSpPr>
            <a:grpSpLocks noChangeAspect="1"/>
          </p:cNvGrpSpPr>
          <p:nvPr/>
        </p:nvGrpSpPr>
        <p:grpSpPr>
          <a:xfrm>
            <a:off x="11401725" y="6229681"/>
            <a:ext cx="457200" cy="457200"/>
            <a:chOff x="11361456" y="6195813"/>
            <a:chExt cx="548640" cy="548640"/>
          </a:xfrm>
        </p:grpSpPr>
        <p:sp>
          <p:nvSpPr>
            <p:cNvPr id="1048752" name="Oval 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53"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54"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1048708" name="Rectangle 10"/>
          <p:cNvSpPr/>
          <p:nvPr/>
        </p:nvSpPr>
        <p:spPr>
          <a:xfrm>
            <a:off x="8303740" y="0"/>
            <a:ext cx="3888259" cy="6857999"/>
          </a:xfrm>
          <a:prstGeom prst="rect">
            <a:avLst/>
          </a:prstGeom>
          <a:blipFill dpi="0" rotWithShape="1">
            <a:blip r:embed="rId1">
              <a:alphaModFix amt="60000"/>
              <a:lum bright="70000" contrast="-70000"/>
            </a:blip>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09"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1048710"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1048711"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lstStyle/>
          <a:p>
            <a:fld id="{DE06054E-28D3-4AD5-B456-A9AD1ACDE59E}" type="datetime1">
              <a:rPr lang="en-US" smtClean="0"/>
              <a:t>5/5/2023</a:t>
            </a:fld>
            <a:endParaRPr lang="en-US"/>
          </a:p>
        </p:txBody>
      </p:sp>
      <p:grpSp>
        <p:nvGrpSpPr>
          <p:cNvPr id="70" name="Group 7"/>
          <p:cNvGrpSpPr>
            <a:grpSpLocks noChangeAspect="1"/>
          </p:cNvGrpSpPr>
          <p:nvPr/>
        </p:nvGrpSpPr>
        <p:grpSpPr>
          <a:xfrm>
            <a:off x="11401725" y="6229681"/>
            <a:ext cx="457200" cy="457200"/>
            <a:chOff x="11361456" y="6195813"/>
            <a:chExt cx="548640" cy="548640"/>
          </a:xfrm>
        </p:grpSpPr>
        <p:sp>
          <p:nvSpPr>
            <p:cNvPr id="1048713" name="Oval 8"/>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714"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715" name="Slide Number Placeholder 6"/>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1048716" name="Title 1"/>
          <p:cNvSpPr>
            <a:spLocks noGrp="1"/>
          </p:cNvSpPr>
          <p:nvPr>
            <p:ph type="title"/>
          </p:nvPr>
        </p:nvSpPr>
        <p:spPr/>
        <p:txBody>
          <a:bodyPr/>
          <a:lstStyle/>
          <a:p>
            <a:r>
              <a:rPr lang="en-US"/>
              <a:t>Click to edit Master title style</a:t>
            </a:r>
            <a:endParaRPr lang="en-US"/>
          </a:p>
        </p:txBody>
      </p:sp>
      <p:sp>
        <p:nvSpPr>
          <p:cNvPr id="104871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18" name="Date Placeholder 3"/>
          <p:cNvSpPr>
            <a:spLocks noGrp="1"/>
          </p:cNvSpPr>
          <p:nvPr>
            <p:ph type="dt" sz="half" idx="10"/>
          </p:nvPr>
        </p:nvSpPr>
        <p:spPr/>
        <p:txBody>
          <a:bodyPr/>
          <a:lstStyle/>
          <a:p>
            <a:fld id="{69EB6641-70B6-4937-B0C8-EFAE3768F6D6}" type="datetime1">
              <a:rPr lang="en-US" smtClean="0"/>
              <a:t>5/5/2023</a:t>
            </a:fld>
            <a:endParaRPr lang="en-US"/>
          </a:p>
        </p:txBody>
      </p:sp>
      <p:sp>
        <p:nvSpPr>
          <p:cNvPr id="1048719" name="Footer Placeholder 4"/>
          <p:cNvSpPr>
            <a:spLocks noGrp="1"/>
          </p:cNvSpPr>
          <p:nvPr>
            <p:ph type="ftr" sz="quarter" idx="11"/>
          </p:nvPr>
        </p:nvSpPr>
        <p:spPr/>
        <p:txBody>
          <a:bodyPr/>
          <a:lstStyle/>
          <a:p>
            <a:r>
              <a:rPr lang="en-US"/>
              <a:t>Pune Makers ( http://www.meetup.com/Pune-Makers/ )</a:t>
            </a:r>
          </a:p>
        </p:txBody>
      </p:sp>
      <p:sp>
        <p:nvSpPr>
          <p:cNvPr id="1048720"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1048703"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a:p>
        </p:txBody>
      </p:sp>
      <p:sp>
        <p:nvSpPr>
          <p:cNvPr id="1048704"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705" name="Date Placeholder 3"/>
          <p:cNvSpPr>
            <a:spLocks noGrp="1"/>
          </p:cNvSpPr>
          <p:nvPr>
            <p:ph type="dt" sz="half" idx="10"/>
          </p:nvPr>
        </p:nvSpPr>
        <p:spPr/>
        <p:txBody>
          <a:bodyPr/>
          <a:lstStyle/>
          <a:p>
            <a:fld id="{3C9C2FE7-7503-4BAE-95BD-2A5A8DCA8CEC}" type="datetime1">
              <a:rPr lang="en-US" smtClean="0"/>
              <a:t>5/5/2023</a:t>
            </a:fld>
            <a:endParaRPr lang="en-US"/>
          </a:p>
        </p:txBody>
      </p:sp>
      <p:sp>
        <p:nvSpPr>
          <p:cNvPr id="1048706" name="Footer Placeholder 4"/>
          <p:cNvSpPr>
            <a:spLocks noGrp="1"/>
          </p:cNvSpPr>
          <p:nvPr>
            <p:ph type="ftr" sz="quarter" idx="11"/>
          </p:nvPr>
        </p:nvSpPr>
        <p:spPr/>
        <p:txBody>
          <a:bodyPr/>
          <a:lstStyle/>
          <a:p>
            <a:r>
              <a:rPr lang="en-US"/>
              <a:t>Pune Makers ( http://www.meetup.com/Pune-Makers/ )</a:t>
            </a:r>
          </a:p>
        </p:txBody>
      </p:sp>
      <p:sp>
        <p:nvSpPr>
          <p:cNvPr id="1048707" name="Slide Number Placeholder 5"/>
          <p:cNvSpPr>
            <a:spLocks noGrp="1"/>
          </p:cNvSpPr>
          <p:nvPr>
            <p:ph type="sldNum" sz="quarter" idx="12"/>
          </p:nvPr>
        </p:nvSpPr>
        <p:spPr/>
        <p:txBody>
          <a:bodyPr/>
          <a:lstStyle/>
          <a:p>
            <a:fld id="{F6807F52-7EF1-4FDD-B4A0-5DC9DACBD99F}" type="slidenum">
              <a:rPr lang="en-US" smtClean="0"/>
              <a:t>‹#›</a:t>
            </a:fld>
            <a:endParaRPr lang="en-US"/>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Slide">
    <p:spTree>
      <p:nvGrpSpPr>
        <p:cNvPr id="1" name=""/>
        <p:cNvGrpSpPr/>
        <p:nvPr/>
      </p:nvGrpSpPr>
      <p:grpSpPr>
        <a:xfrm>
          <a:off x="0" y="0"/>
          <a:ext cx="0" cy="0"/>
        </a:xfrm>
      </p:grpSpPr>
      <p:sp>
        <p:nvSpPr>
          <p:cNvPr id="1048638" name="Holder 2"/>
          <p:cNvSpPr>
            <a:spLocks noGrp="1"/>
          </p:cNvSpPr>
          <p:nvPr>
            <p:ph type="ctrTitle"/>
          </p:nvPr>
        </p:nvSpPr>
        <p:spPr>
          <a:xfrm>
            <a:off x="677290" y="1359484"/>
            <a:ext cx="7789418" cy="574675"/>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1048639" name="Holder 3"/>
          <p:cNvSpPr>
            <a:spLocks noGrp="1"/>
          </p:cNvSpPr>
          <p:nvPr>
            <p:ph type="subTitle" idx="4"/>
          </p:nvPr>
        </p:nvSpPr>
        <p:spPr>
          <a:xfrm>
            <a:off x="1371600" y="3840480"/>
            <a:ext cx="6400800" cy="1714500"/>
          </a:xfrm>
          <a:prstGeom prst="rect">
            <a:avLst/>
          </a:prstGeom>
        </p:spPr>
        <p:txBody>
          <a:bodyPr wrap="square" lIns="0" tIns="0" rIns="0" bIns="0">
            <a:spAutoFit/>
          </a:bodyPr>
          <a:lstStyle/>
          <a:p>
            <a:endParaRPr/>
          </a:p>
        </p:txBody>
      </p:sp>
      <p:sp>
        <p:nvSpPr>
          <p:cNvPr id="104864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4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1048581"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582" name="Holder 3"/>
          <p:cNvSpPr>
            <a:spLocks noGrp="1"/>
          </p:cNvSpPr>
          <p:nvPr>
            <p:ph type="body" idx="1"/>
          </p:nvPr>
        </p:nvSpPr>
        <p:spPr/>
        <p:txBody>
          <a:bodyPr lIns="0" tIns="0" rIns="0" bIns="0"/>
          <a:lstStyle>
            <a:lvl1pPr>
              <a:defRPr sz="2400" b="0" i="0">
                <a:solidFill>
                  <a:schemeClr val="bg1"/>
                </a:solidFill>
                <a:latin typeface="Calibri"/>
                <a:cs typeface="Calibri"/>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wo Content">
    <p:spTree>
      <p:nvGrpSpPr>
        <p:cNvPr id="1" name=""/>
        <p:cNvGrpSpPr/>
        <p:nvPr/>
      </p:nvGrpSpPr>
      <p:grpSpPr>
        <a:xfrm>
          <a:off x="0" y="0"/>
          <a:ext cx="0" cy="0"/>
        </a:xfrm>
      </p:grpSpPr>
      <p:sp>
        <p:nvSpPr>
          <p:cNvPr id="1048660"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61" name="Holder 3"/>
          <p:cNvSpPr>
            <a:spLocks noGrp="1"/>
          </p:cNvSpPr>
          <p:nvPr>
            <p:ph sz="half" idx="2"/>
          </p:nvPr>
        </p:nvSpPr>
        <p:spPr>
          <a:xfrm>
            <a:off x="457200" y="1577340"/>
            <a:ext cx="3977640" cy="4526280"/>
          </a:xfrm>
          <a:prstGeom prst="rect">
            <a:avLst/>
          </a:prstGeom>
        </p:spPr>
        <p:txBody>
          <a:bodyPr wrap="square" lIns="0" tIns="0" rIns="0" bIns="0">
            <a:spAutoFit/>
          </a:bodyPr>
          <a:lstStyle/>
          <a:p>
            <a:endParaRPr/>
          </a:p>
        </p:txBody>
      </p:sp>
      <p:sp>
        <p:nvSpPr>
          <p:cNvPr id="1048662" name="Holder 4"/>
          <p:cNvSpPr>
            <a:spLocks noGrp="1"/>
          </p:cNvSpPr>
          <p:nvPr>
            <p:ph sz="half" idx="3"/>
          </p:nvPr>
        </p:nvSpPr>
        <p:spPr>
          <a:xfrm>
            <a:off x="4709160" y="1577340"/>
            <a:ext cx="3977640" cy="4526280"/>
          </a:xfrm>
          <a:prstGeom prst="rect">
            <a:avLst/>
          </a:prstGeom>
        </p:spPr>
        <p:txBody>
          <a:bodyPr wrap="square" lIns="0" tIns="0" rIns="0" bIns="0">
            <a:spAutoFit/>
          </a:bodyPr>
          <a:lstStyle/>
          <a:p>
            <a:endParaRPr/>
          </a:p>
        </p:txBody>
      </p:sp>
      <p:sp>
        <p:nvSpPr>
          <p:cNvPr id="104866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65"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1048603"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0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06"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104862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2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Slide">
    <p:spTree>
      <p:nvGrpSpPr>
        <p:cNvPr id="1" name=""/>
        <p:cNvGrpSpPr/>
        <p:nvPr/>
      </p:nvGrpSpPr>
      <p:grpSpPr>
        <a:xfrm>
          <a:off x="0" y="0"/>
          <a:ext cx="0" cy="0"/>
        </a:xfrm>
      </p:grpSpPr>
      <p:sp>
        <p:nvSpPr>
          <p:cNvPr id="1048638" name="Holder 2"/>
          <p:cNvSpPr>
            <a:spLocks noGrp="1"/>
          </p:cNvSpPr>
          <p:nvPr>
            <p:ph type="ctrTitle"/>
          </p:nvPr>
        </p:nvSpPr>
        <p:spPr>
          <a:xfrm>
            <a:off x="677290" y="1359484"/>
            <a:ext cx="7789418" cy="574675"/>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1048639" name="Holder 3"/>
          <p:cNvSpPr>
            <a:spLocks noGrp="1"/>
          </p:cNvSpPr>
          <p:nvPr>
            <p:ph type="subTitle" idx="4"/>
          </p:nvPr>
        </p:nvSpPr>
        <p:spPr>
          <a:xfrm>
            <a:off x="1371600" y="3840480"/>
            <a:ext cx="6400800" cy="1714500"/>
          </a:xfrm>
          <a:prstGeom prst="rect">
            <a:avLst/>
          </a:prstGeom>
        </p:spPr>
        <p:txBody>
          <a:bodyPr wrap="square" lIns="0" tIns="0" rIns="0" bIns="0">
            <a:spAutoFit/>
          </a:bodyPr>
          <a:lstStyle/>
          <a:p>
            <a:endParaRPr/>
          </a:p>
        </p:txBody>
      </p:sp>
      <p:sp>
        <p:nvSpPr>
          <p:cNvPr id="104864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4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182CA0BD-776A-4088-AECF-C1CF0E216BB4}"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1048581"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582" name="Holder 3"/>
          <p:cNvSpPr>
            <a:spLocks noGrp="1"/>
          </p:cNvSpPr>
          <p:nvPr>
            <p:ph type="body" idx="1"/>
          </p:nvPr>
        </p:nvSpPr>
        <p:spPr/>
        <p:txBody>
          <a:bodyPr lIns="0" tIns="0" rIns="0" bIns="0"/>
          <a:lstStyle>
            <a:lvl1pPr>
              <a:defRPr sz="2400" b="0" i="0">
                <a:solidFill>
                  <a:schemeClr val="bg1"/>
                </a:solidFill>
                <a:latin typeface="Calibri"/>
                <a:cs typeface="Calibri"/>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wo Content">
    <p:spTree>
      <p:nvGrpSpPr>
        <p:cNvPr id="1" name=""/>
        <p:cNvGrpSpPr/>
        <p:nvPr/>
      </p:nvGrpSpPr>
      <p:grpSpPr>
        <a:xfrm>
          <a:off x="0" y="0"/>
          <a:ext cx="0" cy="0"/>
        </a:xfrm>
      </p:grpSpPr>
      <p:sp>
        <p:nvSpPr>
          <p:cNvPr id="1048660"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61" name="Holder 3"/>
          <p:cNvSpPr>
            <a:spLocks noGrp="1"/>
          </p:cNvSpPr>
          <p:nvPr>
            <p:ph sz="half" idx="2"/>
          </p:nvPr>
        </p:nvSpPr>
        <p:spPr>
          <a:xfrm>
            <a:off x="457200" y="1577340"/>
            <a:ext cx="3977640" cy="4526280"/>
          </a:xfrm>
          <a:prstGeom prst="rect">
            <a:avLst/>
          </a:prstGeom>
        </p:spPr>
        <p:txBody>
          <a:bodyPr wrap="square" lIns="0" tIns="0" rIns="0" bIns="0">
            <a:spAutoFit/>
          </a:bodyPr>
          <a:lstStyle/>
          <a:p>
            <a:endParaRPr/>
          </a:p>
        </p:txBody>
      </p:sp>
      <p:sp>
        <p:nvSpPr>
          <p:cNvPr id="1048662" name="Holder 4"/>
          <p:cNvSpPr>
            <a:spLocks noGrp="1"/>
          </p:cNvSpPr>
          <p:nvPr>
            <p:ph sz="half" idx="3"/>
          </p:nvPr>
        </p:nvSpPr>
        <p:spPr>
          <a:xfrm>
            <a:off x="4709160" y="1577340"/>
            <a:ext cx="3977640" cy="4526280"/>
          </a:xfrm>
          <a:prstGeom prst="rect">
            <a:avLst/>
          </a:prstGeom>
        </p:spPr>
        <p:txBody>
          <a:bodyPr wrap="square" lIns="0" tIns="0" rIns="0" bIns="0">
            <a:spAutoFit/>
          </a:bodyPr>
          <a:lstStyle/>
          <a:p>
            <a:endParaRPr/>
          </a:p>
        </p:txBody>
      </p:sp>
      <p:sp>
        <p:nvSpPr>
          <p:cNvPr id="104866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65"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 name=""/>
        <p:cNvGrpSpPr/>
        <p:nvPr/>
      </p:nvGrpSpPr>
      <p:grpSpPr>
        <a:xfrm>
          <a:off x="0" y="0"/>
          <a:ext cx="0" cy="0"/>
        </a:xfrm>
      </p:grpSpPr>
      <p:sp>
        <p:nvSpPr>
          <p:cNvPr id="1048603"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0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06"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1" name=""/>
        <p:cNvGrpSpPr/>
        <p:nvPr/>
      </p:nvGrpSpPr>
      <p:grpSpPr>
        <a:xfrm>
          <a:off x="0" y="0"/>
          <a:ext cx="0" cy="0"/>
        </a:xfrm>
      </p:grpSpPr>
      <p:sp>
        <p:nvSpPr>
          <p:cNvPr id="104862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2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190691122"/>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image right">
    <p:spTree>
      <p:nvGrpSpPr>
        <p:cNvPr id="1" name=""/>
        <p:cNvGrpSpPr/>
        <p:nvPr/>
      </p:nvGrpSpPr>
      <p:grpSpPr>
        <a:xfrm>
          <a:off x="0" y="0"/>
          <a: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a:p>
        </p:txBody>
      </p:sp>
      <p:cxnSp>
        <p:nvCxnSpPr>
          <p:cNvPr id="8" name="Straight Connector 7">
            <a:extLst>
              <a:ext uri="{FF2B5EF4-FFF2-40B4-BE49-F238E27FC236}">
                <a16:creationId xmlns:a16="http://schemas.microsoft.com/office/drawing/2014/main" id="{D792E47F-4E2C-B4B2-51F0-43D9D15C5A60}"/>
              </a:ext>
            </a:extLst>
          </p:cNvPr>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a:p>
        </p:txBody>
      </p:sp>
      <p:cxnSp>
        <p:nvCxnSpPr>
          <p:cNvPr id="11" name="Straight Connector 10">
            <a:extLst>
              <a:ext uri="{FF2B5EF4-FFF2-40B4-BE49-F238E27FC236}">
                <a16:creationId xmlns:a16="http://schemas.microsoft.com/office/drawing/2014/main" id="{F036BAAC-D89F-682D-12A3-1C31F92F0FAF}"/>
              </a:ext>
            </a:extLst>
          </p:cNvPr>
          <p:cNvCxnSpPr/>
          <p:nvPr userDrawn="1"/>
        </p:nvCxnSpPr>
        <p:spPr>
          <a:xfrm flipH="1">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40031949"/>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2">
    <p:spTree>
      <p:nvGrpSpPr>
        <p:cNvPr id="1" name=""/>
        <p:cNvGrpSpPr/>
        <p:nvPr/>
      </p:nvGrpSpPr>
      <p:grpSpPr>
        <a:xfrm>
          <a:off x="0" y="0"/>
          <a: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3">
    <p:spTree>
      <p:nvGrpSpPr>
        <p:cNvPr id="1" name=""/>
        <p:cNvGrpSpPr/>
        <p:nvPr/>
      </p:nvGrpSpPr>
      <p:grpSpPr>
        <a:xfrm>
          <a:off x="0" y="0"/>
          <a: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4150C5A-65B2-4B59-80CA-56237333270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a:p>
        </p:txBody>
      </p:sp>
      <p:cxnSp>
        <p:nvCxnSpPr>
          <p:cNvPr id="7" name="Straight Connector 6">
            <a:extLst>
              <a:ext uri="{FF2B5EF4-FFF2-40B4-BE49-F238E27FC236}">
                <a16:creationId xmlns:a16="http://schemas.microsoft.com/office/drawing/2014/main" id="{A73D2EFC-F14F-5508-06EE-4E5B5C535E16}"/>
              </a:ext>
            </a:extLst>
          </p:cNvPr>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a:p>
        </p:txBody>
      </p:sp>
    </p:spTree>
    <p:extLst>
      <p:ext uri="{BB962C8B-B14F-4D97-AF65-F5344CB8AC3E}">
        <p14:creationId xmlns:p14="http://schemas.microsoft.com/office/powerpoint/2010/main" val="340618134"/>
      </p:ext>
    </p:extLst>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x4">
    <p:spTree>
      <p:nvGrpSpPr>
        <p:cNvPr id="1" name=""/>
        <p:cNvGrpSpPr/>
        <p:nvPr/>
      </p:nvGrpSpPr>
      <p:grpSpPr>
        <a:xfrm>
          <a:off x="0" y="0"/>
          <a: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ct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x8">
    <p:spTree>
      <p:nvGrpSpPr>
        <p:cNvPr id="1" name=""/>
        <p:cNvGrpSpPr/>
        <p:nvPr/>
      </p:nvGrpSpPr>
      <p:grpSpPr>
        <a:xfrm>
          <a:off x="0" y="0"/>
          <a: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ct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ist">
    <p:spTree>
      <p:nvGrpSpPr>
        <p:cNvPr id="1" name=""/>
        <p:cNvGrpSpPr/>
        <p:nvPr/>
      </p:nvGrpSpPr>
      <p:grpSpPr>
        <a:xfrm>
          <a:off x="0" y="0"/>
          <a: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ct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meline">
    <p:spTree>
      <p:nvGrpSpPr>
        <p:cNvPr id="1" name=""/>
        <p:cNvGrpSpPr/>
        <p:nvPr/>
      </p:nvGrpSpPr>
      <p:grpSpPr>
        <a:xfrm>
          <a:off x="0" y="0"/>
          <a: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ct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ct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62460032"/>
      </p:ext>
    </p:extLst>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zon x3">
    <p:spTree>
      <p:nvGrpSpPr>
        <p:cNvPr id="1" name=""/>
        <p:cNvGrpSpPr/>
        <p:nvPr/>
      </p:nvGrpSpPr>
      <p:grpSpPr>
        <a:xfrm>
          <a:off x="0" y="0"/>
          <a: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a:p>
        </p:txBody>
      </p:sp>
      <p:cxnSp>
        <p:nvCxnSpPr>
          <p:cNvPr id="15" name="Straight Connector 14">
            <a:extLst>
              <a:ext uri="{FF2B5EF4-FFF2-40B4-BE49-F238E27FC236}">
                <a16:creationId xmlns:a16="http://schemas.microsoft.com/office/drawing/2014/main" id="{52D976B1-BEF2-CB69-E97E-A6DAD1F04689}"/>
              </a:ext>
            </a:extLst>
          </p:cNvPr>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ummary">
    <p:spTree>
      <p:nvGrpSpPr>
        <p:cNvPr id="1" name=""/>
        <p:cNvGrpSpPr/>
        <p:nvPr/>
      </p:nvGrpSpPr>
      <p:grpSpPr>
        <a:xfrm>
          <a:off x="0" y="0"/>
          <a: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a:p>
        </p:txBody>
      </p:sp>
    </p:spTree>
    <p:extLst>
      <p:ext uri="{BB962C8B-B14F-4D97-AF65-F5344CB8AC3E}">
        <p14:creationId xmlns:p14="http://schemas.microsoft.com/office/powerpoint/2010/main" val="1466626948"/>
      </p:ext>
    </p:extLst>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Closing">
    <p:spTree>
      <p:nvGrpSpPr>
        <p:cNvPr id="1" name=""/>
        <p:cNvGrpSpPr/>
        <p:nvPr/>
      </p:nvGrpSpPr>
      <p:grpSpPr>
        <a:xfrm>
          <a:off x="0" y="0"/>
          <a: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919110551"/>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863C60A-2C94-435D-8C28-9694B79B32F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190691122"/>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image right">
    <p:spTree>
      <p:nvGrpSpPr>
        <p:cNvPr id="1" name=""/>
        <p:cNvGrpSpPr/>
        <p:nvPr/>
      </p:nvGrpSpPr>
      <p:grpSpPr>
        <a:xfrm>
          <a:off x="0" y="0"/>
          <a: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a:p>
        </p:txBody>
      </p:sp>
      <p:cxnSp>
        <p:nvCxnSpPr>
          <p:cNvPr id="8" name="Straight Connector 7">
            <a:extLst>
              <a:ext uri="{FF2B5EF4-FFF2-40B4-BE49-F238E27FC236}">
                <a16:creationId xmlns:a16="http://schemas.microsoft.com/office/drawing/2014/main" id="{D792E47F-4E2C-B4B2-51F0-43D9D15C5A60}"/>
              </a:ext>
            </a:extLst>
          </p:cNvPr>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a:p>
        </p:txBody>
      </p:sp>
      <p:cxnSp>
        <p:nvCxnSpPr>
          <p:cNvPr id="11" name="Straight Connector 10">
            <a:extLst>
              <a:ext uri="{FF2B5EF4-FFF2-40B4-BE49-F238E27FC236}">
                <a16:creationId xmlns:a16="http://schemas.microsoft.com/office/drawing/2014/main" id="{F036BAAC-D89F-682D-12A3-1C31F92F0FAF}"/>
              </a:ext>
            </a:extLst>
          </p:cNvPr>
          <p:cNvCxnSpPr/>
          <p:nvPr userDrawn="1"/>
        </p:nvCxnSpPr>
        <p:spPr>
          <a:xfrm flipH="1">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40031949"/>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2">
    <p:spTree>
      <p:nvGrpSpPr>
        <p:cNvPr id="1" name=""/>
        <p:cNvGrpSpPr/>
        <p:nvPr/>
      </p:nvGrpSpPr>
      <p:grpSpPr>
        <a:xfrm>
          <a:off x="0" y="0"/>
          <a: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3">
    <p:spTree>
      <p:nvGrpSpPr>
        <p:cNvPr id="1" name=""/>
        <p:cNvGrpSpPr/>
        <p:nvPr/>
      </p:nvGrpSpPr>
      <p:grpSpPr>
        <a:xfrm>
          <a:off x="0" y="0"/>
          <a: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a:p>
        </p:txBody>
      </p:sp>
      <p:cxnSp>
        <p:nvCxnSpPr>
          <p:cNvPr id="7" name="Straight Connector 6">
            <a:extLst>
              <a:ext uri="{FF2B5EF4-FFF2-40B4-BE49-F238E27FC236}">
                <a16:creationId xmlns:a16="http://schemas.microsoft.com/office/drawing/2014/main" id="{A73D2EFC-F14F-5508-06EE-4E5B5C535E16}"/>
              </a:ext>
            </a:extLst>
          </p:cNvPr>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a:p>
        </p:txBody>
      </p:sp>
    </p:spTree>
    <p:extLst>
      <p:ext uri="{BB962C8B-B14F-4D97-AF65-F5344CB8AC3E}">
        <p14:creationId xmlns:p14="http://schemas.microsoft.com/office/powerpoint/2010/main" val="34061813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7.xml" /><Relationship Id="rId10" Type="http://schemas.openxmlformats.org/officeDocument/2006/relationships/slideLayout" Target="../slideLayouts/slideLayout36.xml" /><Relationship Id="rId11" Type="http://schemas.openxmlformats.org/officeDocument/2006/relationships/slideLayout" Target="../slideLayouts/slideLayout37.xml" /><Relationship Id="rId12" Type="http://schemas.openxmlformats.org/officeDocument/2006/relationships/slideLayout" Target="../slideLayouts/slideLayout38.xml" /><Relationship Id="rId13" Type="http://schemas.openxmlformats.org/officeDocument/2006/relationships/slideLayout" Target="../slideLayouts/slideLayout39.xml" /><Relationship Id="rId14" Type="http://schemas.openxmlformats.org/officeDocument/2006/relationships/slideLayout" Target="../slideLayouts/slideLayout40.xml" /><Relationship Id="rId15" Type="http://schemas.openxmlformats.org/officeDocument/2006/relationships/slideLayout" Target="../slideLayouts/slideLayout41.xml" /><Relationship Id="rId16" Type="http://schemas.openxmlformats.org/officeDocument/2006/relationships/theme" Target="../theme/theme3.xml" /><Relationship Id="rId2" Type="http://schemas.openxmlformats.org/officeDocument/2006/relationships/slideLayout" Target="../slideLayouts/slideLayout28.xml" /><Relationship Id="rId3" Type="http://schemas.openxmlformats.org/officeDocument/2006/relationships/slideLayout" Target="../slideLayouts/slideLayout29.xml" /><Relationship Id="rId4" Type="http://schemas.openxmlformats.org/officeDocument/2006/relationships/slideLayout" Target="../slideLayouts/slideLayout30.xml" /><Relationship Id="rId5" Type="http://schemas.openxmlformats.org/officeDocument/2006/relationships/slideLayout" Target="../slideLayouts/slideLayout31.xml" /><Relationship Id="rId6" Type="http://schemas.openxmlformats.org/officeDocument/2006/relationships/slideLayout" Target="../slideLayouts/slideLayout32.xml" /><Relationship Id="rId7" Type="http://schemas.openxmlformats.org/officeDocument/2006/relationships/slideLayout" Target="../slideLayouts/slideLayout33.xml" /><Relationship Id="rId8" Type="http://schemas.openxmlformats.org/officeDocument/2006/relationships/slideLayout" Target="../slideLayouts/slideLayout34.xml" /><Relationship Id="rId9" Type="http://schemas.openxmlformats.org/officeDocument/2006/relationships/slideLayout" Target="../slideLayouts/slideLayout35.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42.xml" /><Relationship Id="rId10" Type="http://schemas.openxmlformats.org/officeDocument/2006/relationships/slideLayout" Target="../slideLayouts/slideLayout51.xml" /><Relationship Id="rId11" Type="http://schemas.openxmlformats.org/officeDocument/2006/relationships/slideLayout" Target="../slideLayouts/slideLayout52.xml" /><Relationship Id="rId12" Type="http://schemas.openxmlformats.org/officeDocument/2006/relationships/image" Target="../media/image11.png" /><Relationship Id="rId13" Type="http://schemas.openxmlformats.org/officeDocument/2006/relationships/image" Target="../media/image10.png" /><Relationship Id="rId14" Type="http://schemas.openxmlformats.org/officeDocument/2006/relationships/theme" Target="../theme/theme4.xml" /><Relationship Id="rId2" Type="http://schemas.openxmlformats.org/officeDocument/2006/relationships/slideLayout" Target="../slideLayouts/slideLayout43.xml" /><Relationship Id="rId3" Type="http://schemas.openxmlformats.org/officeDocument/2006/relationships/slideLayout" Target="../slideLayouts/slideLayout44.xml" /><Relationship Id="rId4" Type="http://schemas.openxmlformats.org/officeDocument/2006/relationships/slideLayout" Target="../slideLayouts/slideLayout45.xml" /><Relationship Id="rId5" Type="http://schemas.openxmlformats.org/officeDocument/2006/relationships/slideLayout" Target="../slideLayouts/slideLayout46.xml" /><Relationship Id="rId6" Type="http://schemas.openxmlformats.org/officeDocument/2006/relationships/slideLayout" Target="../slideLayouts/slideLayout47.xml" /><Relationship Id="rId7" Type="http://schemas.openxmlformats.org/officeDocument/2006/relationships/slideLayout" Target="../slideLayouts/slideLayout48.xml" /><Relationship Id="rId8" Type="http://schemas.openxmlformats.org/officeDocument/2006/relationships/slideLayout" Target="../slideLayouts/slideLayout49.xml" /><Relationship Id="rId9" Type="http://schemas.openxmlformats.org/officeDocument/2006/relationships/slideLayout" Target="../slideLayouts/slideLayout50.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53.xml" /><Relationship Id="rId10" Type="http://schemas.openxmlformats.org/officeDocument/2006/relationships/slideLayout" Target="../slideLayouts/slideLayout62.xml" /><Relationship Id="rId11" Type="http://schemas.openxmlformats.org/officeDocument/2006/relationships/slideLayout" Target="../slideLayouts/slideLayout63.xml" /><Relationship Id="rId12" Type="http://schemas.openxmlformats.org/officeDocument/2006/relationships/image" Target="../media/image11.png" /><Relationship Id="rId13" Type="http://schemas.openxmlformats.org/officeDocument/2006/relationships/image" Target="../media/image10.png" /><Relationship Id="rId14" Type="http://schemas.openxmlformats.org/officeDocument/2006/relationships/theme" Target="../theme/theme5.xml" /><Relationship Id="rId2" Type="http://schemas.openxmlformats.org/officeDocument/2006/relationships/slideLayout" Target="../slideLayouts/slideLayout54.xml" /><Relationship Id="rId3" Type="http://schemas.openxmlformats.org/officeDocument/2006/relationships/slideLayout" Target="../slideLayouts/slideLayout55.xml" /><Relationship Id="rId4" Type="http://schemas.openxmlformats.org/officeDocument/2006/relationships/slideLayout" Target="../slideLayouts/slideLayout56.xml" /><Relationship Id="rId5" Type="http://schemas.openxmlformats.org/officeDocument/2006/relationships/slideLayout" Target="../slideLayouts/slideLayout57.xml" /><Relationship Id="rId6" Type="http://schemas.openxmlformats.org/officeDocument/2006/relationships/slideLayout" Target="../slideLayouts/slideLayout58.xml" /><Relationship Id="rId7" Type="http://schemas.openxmlformats.org/officeDocument/2006/relationships/slideLayout" Target="../slideLayouts/slideLayout59.xml" /><Relationship Id="rId8" Type="http://schemas.openxmlformats.org/officeDocument/2006/relationships/slideLayout" Target="../slideLayouts/slideLayout60.xml" /><Relationship Id="rId9" Type="http://schemas.openxmlformats.org/officeDocument/2006/relationships/slideLayout" Target="../slideLayouts/slideLayout61.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64.xml" /><Relationship Id="rId2" Type="http://schemas.openxmlformats.org/officeDocument/2006/relationships/slideLayout" Target="../slideLayouts/slideLayout65.xml" /><Relationship Id="rId3" Type="http://schemas.openxmlformats.org/officeDocument/2006/relationships/slideLayout" Target="../slideLayouts/slideLayout66.xml" /><Relationship Id="rId4" Type="http://schemas.openxmlformats.org/officeDocument/2006/relationships/slideLayout" Target="../slideLayouts/slideLayout67.xml" /><Relationship Id="rId5" Type="http://schemas.openxmlformats.org/officeDocument/2006/relationships/slideLayout" Target="../slideLayouts/slideLayout68.xml" /><Relationship Id="rId6" Type="http://schemas.openxmlformats.org/officeDocument/2006/relationships/image" Target="../media/image13.jpeg" /><Relationship Id="rId7" Type="http://schemas.openxmlformats.org/officeDocument/2006/relationships/theme" Target="../theme/theme6.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slideLayout" Target="../slideLayouts/slideLayout70.xml" /><Relationship Id="rId3" Type="http://schemas.openxmlformats.org/officeDocument/2006/relationships/slideLayout" Target="../slideLayouts/slideLayout71.xml" /><Relationship Id="rId4" Type="http://schemas.openxmlformats.org/officeDocument/2006/relationships/slideLayout" Target="../slideLayouts/slideLayout72.xml" /><Relationship Id="rId5" Type="http://schemas.openxmlformats.org/officeDocument/2006/relationships/slideLayout" Target="../slideLayouts/slideLayout73.xml" /><Relationship Id="rId6" Type="http://schemas.openxmlformats.org/officeDocument/2006/relationships/image" Target="../media/image13.jpeg" /><Relationship Id="rId7" Type="http://schemas.openxmlformats.org/officeDocument/2006/relationships/theme" Target="../theme/theme7.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4.xml" /><Relationship Id="rId10" Type="http://schemas.openxmlformats.org/officeDocument/2006/relationships/slideLayout" Target="../slideLayouts/slideLayout83.xml" /><Relationship Id="rId11" Type="http://schemas.openxmlformats.org/officeDocument/2006/relationships/slideLayout" Target="../slideLayouts/slideLayout84.xml" /><Relationship Id="rId12" Type="http://schemas.openxmlformats.org/officeDocument/2006/relationships/slideLayout" Target="../slideLayouts/slideLayout85.xml" /><Relationship Id="rId13" Type="http://schemas.openxmlformats.org/officeDocument/2006/relationships/slideLayout" Target="../slideLayouts/slideLayout86.xml" /><Relationship Id="rId14" Type="http://schemas.openxmlformats.org/officeDocument/2006/relationships/slideLayout" Target="../slideLayouts/slideLayout87.xml" /><Relationship Id="rId15" Type="http://schemas.openxmlformats.org/officeDocument/2006/relationships/slideLayout" Target="../slideLayouts/slideLayout88.xml" /><Relationship Id="rId16" Type="http://schemas.openxmlformats.org/officeDocument/2006/relationships/slideLayout" Target="../slideLayouts/slideLayout89.xml" /><Relationship Id="rId17" Type="http://schemas.openxmlformats.org/officeDocument/2006/relationships/slideLayout" Target="../slideLayouts/slideLayout90.xml" /><Relationship Id="rId18" Type="http://schemas.openxmlformats.org/officeDocument/2006/relationships/slideLayout" Target="../slideLayouts/slideLayout91.xml" /><Relationship Id="rId19" Type="http://schemas.openxmlformats.org/officeDocument/2006/relationships/slideLayout" Target="../slideLayouts/slideLayout92.xml" /><Relationship Id="rId2" Type="http://schemas.openxmlformats.org/officeDocument/2006/relationships/slideLayout" Target="../slideLayouts/slideLayout75.xml" /><Relationship Id="rId20" Type="http://schemas.openxmlformats.org/officeDocument/2006/relationships/theme" Target="../theme/theme8.xml" /><Relationship Id="rId3" Type="http://schemas.openxmlformats.org/officeDocument/2006/relationships/slideLayout" Target="../slideLayouts/slideLayout76.xml" /><Relationship Id="rId4" Type="http://schemas.openxmlformats.org/officeDocument/2006/relationships/slideLayout" Target="../slideLayouts/slideLayout77.xml" /><Relationship Id="rId5" Type="http://schemas.openxmlformats.org/officeDocument/2006/relationships/slideLayout" Target="../slideLayouts/slideLayout78.xml" /><Relationship Id="rId6" Type="http://schemas.openxmlformats.org/officeDocument/2006/relationships/slideLayout" Target="../slideLayouts/slideLayout79.xml" /><Relationship Id="rId7" Type="http://schemas.openxmlformats.org/officeDocument/2006/relationships/slideLayout" Target="../slideLayouts/slideLayout80.xml" /><Relationship Id="rId8" Type="http://schemas.openxmlformats.org/officeDocument/2006/relationships/slideLayout" Target="../slideLayouts/slideLayout81.xml" /><Relationship Id="rId9" Type="http://schemas.openxmlformats.org/officeDocument/2006/relationships/slideLayout" Target="../slideLayouts/slideLayout82.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93.xml" /><Relationship Id="rId10" Type="http://schemas.openxmlformats.org/officeDocument/2006/relationships/slideLayout" Target="../slideLayouts/slideLayout102.xml" /><Relationship Id="rId11" Type="http://schemas.openxmlformats.org/officeDocument/2006/relationships/slideLayout" Target="../slideLayouts/slideLayout103.xml" /><Relationship Id="rId12" Type="http://schemas.openxmlformats.org/officeDocument/2006/relationships/slideLayout" Target="../slideLayouts/slideLayout104.xml" /><Relationship Id="rId13" Type="http://schemas.openxmlformats.org/officeDocument/2006/relationships/slideLayout" Target="../slideLayouts/slideLayout105.xml" /><Relationship Id="rId14" Type="http://schemas.openxmlformats.org/officeDocument/2006/relationships/slideLayout" Target="../slideLayouts/slideLayout106.xml" /><Relationship Id="rId15" Type="http://schemas.openxmlformats.org/officeDocument/2006/relationships/slideLayout" Target="../slideLayouts/slideLayout107.xml" /><Relationship Id="rId16" Type="http://schemas.openxmlformats.org/officeDocument/2006/relationships/slideLayout" Target="../slideLayouts/slideLayout108.xml" /><Relationship Id="rId17" Type="http://schemas.openxmlformats.org/officeDocument/2006/relationships/slideLayout" Target="../slideLayouts/slideLayout109.xml" /><Relationship Id="rId18" Type="http://schemas.openxmlformats.org/officeDocument/2006/relationships/slideLayout" Target="../slideLayouts/slideLayout110.xml" /><Relationship Id="rId19" Type="http://schemas.openxmlformats.org/officeDocument/2006/relationships/slideLayout" Target="../slideLayouts/slideLayout111.xml" /><Relationship Id="rId2" Type="http://schemas.openxmlformats.org/officeDocument/2006/relationships/slideLayout" Target="../slideLayouts/slideLayout94.xml" /><Relationship Id="rId20" Type="http://schemas.openxmlformats.org/officeDocument/2006/relationships/theme" Target="../theme/theme9.xml" /><Relationship Id="rId3" Type="http://schemas.openxmlformats.org/officeDocument/2006/relationships/slideLayout" Target="../slideLayouts/slideLayout95.xml" /><Relationship Id="rId4" Type="http://schemas.openxmlformats.org/officeDocument/2006/relationships/slideLayout" Target="../slideLayouts/slideLayout96.xml" /><Relationship Id="rId5" Type="http://schemas.openxmlformats.org/officeDocument/2006/relationships/slideLayout" Target="../slideLayouts/slideLayout97.xml" /><Relationship Id="rId6" Type="http://schemas.openxmlformats.org/officeDocument/2006/relationships/slideLayout" Target="../slideLayouts/slideLayout98.xml" /><Relationship Id="rId7" Type="http://schemas.openxmlformats.org/officeDocument/2006/relationships/slideLayout" Target="../slideLayouts/slideLayout99.xml" /><Relationship Id="rId8" Type="http://schemas.openxmlformats.org/officeDocument/2006/relationships/slideLayout" Target="../slideLayouts/slideLayout100.xml" /><Relationship Id="rId9" Type="http://schemas.openxmlformats.org/officeDocument/2006/relationships/slideLayout" Target="../slideLayouts/slideLayout10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p:bgPr>
    </p:bg>
    <p:spTree>
      <p:nvGrpSpPr>
        <p:cNvPr id="1" name="" title=""/>
        <p:cNvGrpSpPr/>
        <p:nvPr/>
      </p:nvGrpSpPr>
      <p:grpSpPr/>
      <p:sp>
        <p:nvSpPr>
          <p:cNvPr id="1026" name="Title Placeholder 1"/>
          <p:cNvSpPr>
            <a:spLocks noGrp="1"/>
          </p:cNvSpPr>
          <p:nvPr>
            <p:ph type="title"/>
          </p:nvPr>
        </p:nvSpPr>
        <p:spPr>
          <a:xfrm>
            <a:off x="809625" y="447675"/>
            <a:ext cx="7524750" cy="969963"/>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a:p>
        </p:txBody>
      </p:sp>
      <p:sp>
        <p:nvSpPr>
          <p:cNvPr id="1027" name="Text Placeholder 2"/>
          <p:cNvSpPr>
            <a:spLocks noGrp="1"/>
          </p:cNvSpPr>
          <p:nvPr>
            <p:ph type="body" idx="1"/>
          </p:nvPr>
        </p:nvSpPr>
        <p:spPr>
          <a:xfrm>
            <a:off x="809625" y="2184400"/>
            <a:ext cx="7524750" cy="3675063"/>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28" name="Footer Placeholder 4"/>
          <p:cNvSpPr>
            <a:spLocks noGrp="1"/>
          </p:cNvSpPr>
          <p:nvPr>
            <p:ph type="ftr" sz="quarter" idx="3"/>
          </p:nvPr>
        </p:nvSpPr>
        <p:spPr>
          <a:xfrm>
            <a:off x="442913" y="6042025"/>
            <a:ext cx="6289675" cy="365125"/>
          </a:xfrm>
          <a:prstGeom prst="rect">
            <a:avLst/>
          </a:prstGeom>
        </p:spPr>
        <p:txBody>
          <a:bodyPr vert="horz" lIns="91440" tIns="45720" rIns="91440" bIns="45720" rtlCol="0" anchor="b"/>
          <a:lstStyle>
            <a:defPPr>
              <a:defRPr lang="zh-CN"/>
            </a:defPPr>
            <a:lvl1pPr marL="0" indent="0" algn="l" defTabSz="914400" rtl="0" eaLnBrk="0" fontAlgn="base" hangingPunct="0">
              <a:lnSpc>
                <a:spcPct val="100000"/>
              </a:lnSpc>
              <a:spcBef>
                <a:spcPct val="0"/>
              </a:spcBef>
              <a:spcAft>
                <a:spcPct val="0"/>
              </a:spcAft>
              <a:buClrTx/>
              <a:buSzTx/>
              <a:buFontTx/>
              <a:buNone/>
              <a:defRPr kumimoji="0" sz="9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9" name="Date Placeholder 3"/>
          <p:cNvSpPr>
            <a:spLocks noGrp="1"/>
          </p:cNvSpPr>
          <p:nvPr>
            <p:ph type="dt" sz="half" idx="2"/>
          </p:nvPr>
        </p:nvSpPr>
        <p:spPr>
          <a:xfrm>
            <a:off x="6911975" y="6042025"/>
            <a:ext cx="992188" cy="365125"/>
          </a:xfrm>
          <a:prstGeom prst="rect">
            <a:avLst/>
          </a:prstGeom>
        </p:spPr>
        <p:txBody>
          <a:bodyPr vert="horz" lIns="91440" tIns="45720" rIns="91440" bIns="45720" rtlCol="0" anchor="b"/>
          <a:lstStyle>
            <a:defPPr>
              <a:defRPr lang="zh-CN"/>
            </a:defPPr>
            <a:lvl1pPr marL="0" indent="0" algn="r" defTabSz="914400" rtl="0" eaLnBrk="0" fontAlgn="base" hangingPunct="0">
              <a:lnSpc>
                <a:spcPct val="100000"/>
              </a:lnSpc>
              <a:spcBef>
                <a:spcPct val="0"/>
              </a:spcBef>
              <a:spcAft>
                <a:spcPct val="0"/>
              </a:spcAft>
              <a:buClrTx/>
              <a:buSzTx/>
              <a:buFontTx/>
              <a:buNone/>
              <a:defRPr kumimoji="0" sz="9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30" name="Slide Number Placeholder 5"/>
          <p:cNvSpPr>
            <a:spLocks noGrp="1"/>
          </p:cNvSpPr>
          <p:nvPr>
            <p:ph type="sldNum" sz="quarter" idx="4"/>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 bg1="dk1" tx1="lt1" bg2="dk2" tx2="lt2" accent1="accent1" accent2="accent2" accent3="accent3" accent4="accent4" accent5="accent5" accent6="accent6" hlink="hlink" folHlink="folHlink"/>
  <p:sldLayoutIdLst>
    <p:sldLayoutId id="2147483660" r:id="rId1"/>
    <p:sldLayoutId id="2147483878" r:id="rId2"/>
    <p:sldLayoutId id="2147483880" r:id="rId3"/>
    <p:sldLayoutId id="2147483882" r:id="rId4"/>
    <p:sldLayoutId id="2147483884" r:id="rId5"/>
    <p:sldLayoutId id="2147483886" r:id="rId6"/>
    <p:sldLayoutId id="2147483888" r:id="rId7"/>
    <p:sldLayoutId id="2147483889" r:id="rId8"/>
    <p:sldLayoutId id="2147483891" r:id="rId9"/>
    <p:sldLayoutId id="2147483893" r:id="rId10"/>
    <p:sldLayoutId id="2147483894" r:id="rId11"/>
    <p:sldLayoutId id="2147483896" r:id="rId12"/>
    <p:sldLayoutId id="2147483898" r:id="rId13"/>
    <p:sldLayoutId id="2147483900" r:id="rId14"/>
    <p:sldLayoutId id="2147483902" r:id="rId15"/>
  </p:sldLayoutIdLst>
  <p:transition/>
  <p:timing/>
  <p:txStyles>
    <p:titleStyle>
      <a:lvl1pPr marL="0" indent="0" algn="l" defTabSz="457200" rtl="0" eaLnBrk="0" fontAlgn="base" hangingPunct="0">
        <a:lnSpc>
          <a:spcPct val="100000"/>
        </a:lnSpc>
        <a:spcBef>
          <a:spcPct val="0"/>
        </a:spcBef>
        <a:spcAft>
          <a:spcPct val="0"/>
        </a:spcAft>
        <a:buClrTx/>
        <a:buSzTx/>
        <a:buFontTx/>
        <a:buNone/>
        <a:defRPr kumimoji="0" sz="4000" b="1" i="0" u="none" kern="1200" baseline="0">
          <a:solidFill>
            <a:srgbClr val="FEFEFE"/>
          </a:solidFill>
          <a:effectLst/>
          <a:latin typeface="Century Gothic" pitchFamily="34" charset="0"/>
          <a:ea typeface="SimSun" pitchFamily="2" charset="-122"/>
          <a:cs typeface="Trebuchet MS"/>
        </a:defRPr>
      </a:lvl1pPr>
    </p:titleStyle>
    <p:bodyStyle>
      <a:lvl1pPr marL="342900" indent="-3429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800" b="0" i="0" u="none" kern="1200" baseline="0">
          <a:solidFill>
            <a:schemeClr val="tx1"/>
          </a:solidFill>
          <a:effectLst/>
          <a:latin typeface="+mn-lt"/>
          <a:ea typeface="SimSun" pitchFamily="2" charset="-122"/>
          <a:cs typeface="+mn-cs"/>
        </a:defRPr>
      </a:lvl1pPr>
      <a:lvl2pPr marL="742950" indent="-28575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600" b="0" i="0" u="none" kern="1200" baseline="0">
          <a:solidFill>
            <a:schemeClr val="tx1"/>
          </a:solidFill>
          <a:effectLst/>
          <a:latin typeface="+mn-lt"/>
          <a:ea typeface="SimSun" pitchFamily="2" charset="-122"/>
          <a:cs typeface="+mn-cs"/>
        </a:defRPr>
      </a:lvl2pPr>
      <a:lvl3pPr marL="11430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400" b="0" i="0" u="none" kern="1200" baseline="0">
          <a:solidFill>
            <a:schemeClr val="tx1"/>
          </a:solidFill>
          <a:effectLst/>
          <a:latin typeface="+mn-lt"/>
          <a:ea typeface="SimSun" pitchFamily="2" charset="-122"/>
          <a:cs typeface="+mn-cs"/>
        </a:defRPr>
      </a:lvl3pPr>
      <a:lvl4pPr marL="16002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200" b="0" i="0" u="none" kern="1200" baseline="0">
          <a:solidFill>
            <a:schemeClr val="tx1"/>
          </a:solidFill>
          <a:effectLst/>
          <a:latin typeface="+mn-lt"/>
          <a:ea typeface="SimSun" pitchFamily="2" charset="-122"/>
          <a:cs typeface="+mn-cs"/>
        </a:defRPr>
      </a:lvl4pPr>
      <a:lvl5pPr marL="20574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200" b="0" i="0" u="none" kern="1200" baseline="0">
          <a:solidFill>
            <a:schemeClr val="tx1"/>
          </a:solidFill>
          <a:effectLst/>
          <a:latin typeface="+mn-lt"/>
          <a:ea typeface="SimSun" pitchFamily="2"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p:bgPr>
    </p:bg>
    <p:spTree>
      <p:nvGrpSpPr>
        <p:cNvPr id="1" name="" title=""/>
        <p:cNvGrpSpPr/>
        <p:nvPr/>
      </p:nvGrpSpPr>
      <p:grpSpPr/>
      <p:sp>
        <p:nvSpPr>
          <p:cNvPr id="1026" name="Title Placeholder 1"/>
          <p:cNvSpPr>
            <a:spLocks noGrp="1"/>
          </p:cNvSpPr>
          <p:nvPr>
            <p:ph type="title"/>
          </p:nvPr>
        </p:nvSpPr>
        <p:spPr>
          <a:xfrm>
            <a:off x="809625" y="447675"/>
            <a:ext cx="7524750" cy="969963"/>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a:p>
        </p:txBody>
      </p:sp>
      <p:sp>
        <p:nvSpPr>
          <p:cNvPr id="1027" name="Text Placeholder 2"/>
          <p:cNvSpPr>
            <a:spLocks noGrp="1"/>
          </p:cNvSpPr>
          <p:nvPr>
            <p:ph type="body" idx="1"/>
          </p:nvPr>
        </p:nvSpPr>
        <p:spPr>
          <a:xfrm>
            <a:off x="809625" y="2184400"/>
            <a:ext cx="7524750" cy="3675063"/>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28" name="Footer Placeholder 4"/>
          <p:cNvSpPr>
            <a:spLocks noGrp="1"/>
          </p:cNvSpPr>
          <p:nvPr>
            <p:ph type="ftr" sz="quarter" idx="3"/>
          </p:nvPr>
        </p:nvSpPr>
        <p:spPr>
          <a:xfrm>
            <a:off x="442913" y="6042025"/>
            <a:ext cx="6289675" cy="365125"/>
          </a:xfrm>
          <a:prstGeom prst="rect">
            <a:avLst/>
          </a:prstGeom>
        </p:spPr>
        <p:txBody>
          <a:bodyPr vert="horz" lIns="91440" tIns="45720" rIns="91440" bIns="45720" rtlCol="0" anchor="b"/>
          <a:lstStyle>
            <a:defPPr>
              <a:defRPr lang="zh-CN"/>
            </a:defPPr>
            <a:lvl1pPr marL="0" indent="0" algn="l" defTabSz="914400" rtl="0" eaLnBrk="0" fontAlgn="base" hangingPunct="0">
              <a:lnSpc>
                <a:spcPct val="100000"/>
              </a:lnSpc>
              <a:spcBef>
                <a:spcPct val="0"/>
              </a:spcBef>
              <a:spcAft>
                <a:spcPct val="0"/>
              </a:spcAft>
              <a:buClrTx/>
              <a:buSzTx/>
              <a:buFontTx/>
              <a:buNone/>
              <a:defRPr kumimoji="0" sz="9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29" name="Date Placeholder 3"/>
          <p:cNvSpPr>
            <a:spLocks noGrp="1"/>
          </p:cNvSpPr>
          <p:nvPr>
            <p:ph type="dt" sz="half" idx="2"/>
          </p:nvPr>
        </p:nvSpPr>
        <p:spPr>
          <a:xfrm>
            <a:off x="6911975" y="6042025"/>
            <a:ext cx="992188" cy="365125"/>
          </a:xfrm>
          <a:prstGeom prst="rect">
            <a:avLst/>
          </a:prstGeom>
        </p:spPr>
        <p:txBody>
          <a:bodyPr vert="horz" lIns="91440" tIns="45720" rIns="91440" bIns="45720" rtlCol="0" anchor="b"/>
          <a:lstStyle>
            <a:defPPr>
              <a:defRPr lang="zh-CN"/>
            </a:defPPr>
            <a:lvl1pPr marL="0" indent="0" algn="r" defTabSz="914400" rtl="0" eaLnBrk="0" fontAlgn="base" hangingPunct="0">
              <a:lnSpc>
                <a:spcPct val="100000"/>
              </a:lnSpc>
              <a:spcBef>
                <a:spcPct val="0"/>
              </a:spcBef>
              <a:spcAft>
                <a:spcPct val="0"/>
              </a:spcAft>
              <a:buClrTx/>
              <a:buSzTx/>
              <a:buFontTx/>
              <a:buNone/>
              <a:defRPr kumimoji="0" sz="9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solidFill>
              <a:effectLst/>
              <a:uLnTx/>
              <a:uFillTx/>
              <a:latin typeface="Arial" pitchFamily="34" charset="0"/>
              <a:ea typeface="SimSun" pitchFamily="2" charset="-122"/>
              <a:cs typeface="+mn-cs"/>
            </a:endParaRPr>
          </a:p>
        </p:txBody>
      </p:sp>
      <p:sp>
        <p:nvSpPr>
          <p:cNvPr id="1030" name="Slide Number Placeholder 5"/>
          <p:cNvSpPr>
            <a:spLocks noGrp="1"/>
          </p:cNvSpPr>
          <p:nvPr>
            <p:ph type="sldNum" sz="quarter" idx="4"/>
          </p:nvPr>
        </p:nvSpPr>
        <p:spPr>
          <a:xfrm>
            <a:off x="7904163" y="5916613"/>
            <a:ext cx="796925" cy="490537"/>
          </a:xfrm>
          <a:prstGeom prst="rect">
            <a:avLst/>
          </a:prstGeom>
        </p:spPr>
        <p:txBody>
          <a:bodyPr bIns="10800" numCol="1" anchor="b" anchorCtr="0" compatLnSpc="1">
            <a:prstTxWarp prst="textNoShape">
              <a:avLst/>
            </a:prstTxWarp>
            <a:noAutofit/>
          </a:bodyPr>
          <a:lstStyle>
            <a:defPPr>
              <a:defRPr lang="zh-CN"/>
            </a:defPPr>
            <a:lvl1pPr marL="0" indent="0" algn="r" defTabSz="914400" rtl="0" eaLnBrk="0" fontAlgn="base" hangingPunct="0">
              <a:lnSpc>
                <a:spcPct val="100000"/>
              </a:lnSpc>
              <a:spcBef>
                <a:spcPct val="0"/>
              </a:spcBef>
              <a:spcAft>
                <a:spcPct val="0"/>
              </a:spcAft>
              <a:buClrTx/>
              <a:buSzTx/>
              <a:buFontTx/>
              <a:buNone/>
              <a:defRPr kumimoji="0" lang="zh-CN" altLang="en-US" sz="2000" b="0" i="0" u="none" baseline="0">
                <a:solidFill>
                  <a:schemeClr val="accent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algn="r"/>
            <a:fld id="{4F145DB1-FC5A-43BD-8BC3-46C8D87E3261}" type="slidenum">
              <a:rPr lang="en-US" altLang="zh-CN" sz="2000">
                <a:solidFill>
                  <a:schemeClr val="accent1"/>
                </a:solidFill>
              </a:rPr>
              <a:t>‹#›</a:t>
            </a:fld>
            <a:endParaRPr lang="en-US" altLang="zh-CN" sz="2000">
              <a:solidFill>
                <a:schemeClr val="accent1"/>
              </a:solidFill>
            </a:endParaRPr>
          </a:p>
        </p:txBody>
      </p:sp>
    </p:spTree>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Lst>
  <p:transition/>
  <p:timing/>
  <p:txStyles>
    <p:titleStyle>
      <a:lvl1pPr marL="0" indent="0" algn="l" defTabSz="457200" rtl="0" eaLnBrk="0" fontAlgn="base" hangingPunct="0">
        <a:lnSpc>
          <a:spcPct val="100000"/>
        </a:lnSpc>
        <a:spcBef>
          <a:spcPct val="0"/>
        </a:spcBef>
        <a:spcAft>
          <a:spcPct val="0"/>
        </a:spcAft>
        <a:buClrTx/>
        <a:buSzTx/>
        <a:buFontTx/>
        <a:buNone/>
        <a:defRPr kumimoji="0" sz="4000" b="1" i="0" u="none" kern="1200" baseline="0">
          <a:solidFill>
            <a:srgbClr val="FEFEFE"/>
          </a:solidFill>
          <a:effectLst/>
          <a:latin typeface="Century Gothic" pitchFamily="34" charset="0"/>
          <a:ea typeface="SimSun" pitchFamily="2" charset="-122"/>
          <a:cs typeface="Trebuchet MS"/>
        </a:defRPr>
      </a:lvl1pPr>
    </p:titleStyle>
    <p:bodyStyle>
      <a:lvl1pPr marL="342900" indent="-3429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800" b="0" i="0" u="none" kern="1200" baseline="0">
          <a:solidFill>
            <a:schemeClr val="tx1"/>
          </a:solidFill>
          <a:effectLst/>
          <a:latin typeface="+mn-lt"/>
          <a:ea typeface="SimSun" pitchFamily="2" charset="-122"/>
          <a:cs typeface="+mn-cs"/>
        </a:defRPr>
      </a:lvl1pPr>
      <a:lvl2pPr marL="742950" indent="-28575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600" b="0" i="0" u="none" kern="1200" baseline="0">
          <a:solidFill>
            <a:schemeClr val="tx1"/>
          </a:solidFill>
          <a:effectLst/>
          <a:latin typeface="+mn-lt"/>
          <a:ea typeface="SimSun" pitchFamily="2" charset="-122"/>
          <a:cs typeface="+mn-cs"/>
        </a:defRPr>
      </a:lvl2pPr>
      <a:lvl3pPr marL="11430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400" b="0" i="0" u="none" kern="1200" baseline="0">
          <a:solidFill>
            <a:schemeClr val="tx1"/>
          </a:solidFill>
          <a:effectLst/>
          <a:latin typeface="+mn-lt"/>
          <a:ea typeface="SimSun" pitchFamily="2" charset="-122"/>
          <a:cs typeface="+mn-cs"/>
        </a:defRPr>
      </a:lvl3pPr>
      <a:lvl4pPr marL="16002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200" b="0" i="0" u="none" kern="1200" baseline="0">
          <a:solidFill>
            <a:schemeClr val="tx1"/>
          </a:solidFill>
          <a:effectLst/>
          <a:latin typeface="+mn-lt"/>
          <a:ea typeface="SimSun" pitchFamily="2" charset="-122"/>
          <a:cs typeface="+mn-cs"/>
        </a:defRPr>
      </a:lvl4pPr>
      <a:lvl5pPr marL="20574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sz="1200" b="0" i="0" u="none" kern="1200" baseline="0">
          <a:solidFill>
            <a:schemeClr val="tx1"/>
          </a:solidFill>
          <a:effectLst/>
          <a:latin typeface="+mn-lt"/>
          <a:ea typeface="SimSun" pitchFamily="2"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4572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48576"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578"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2C5E97-EE00-4083-BA64-2541CEBD30FD}" type="datetime1">
              <a:rPr lang="en-US" smtClean="0"/>
              <a:t>5/5/2023</a:t>
            </a:fld>
            <a:endParaRPr lang="en-US"/>
          </a:p>
        </p:txBody>
      </p:sp>
      <p:sp>
        <p:nvSpPr>
          <p:cNvPr id="1048579"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Pune Makers ( http://www.meetup.com/Pune-Makers/ )</a:t>
            </a:r>
          </a:p>
        </p:txBody>
      </p:sp>
      <p:grpSp>
        <p:nvGrpSpPr>
          <p:cNvPr id="13"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1" name="Oval 8"/>
            <p:cNvSpPr/>
            <p:nvPr/>
          </p:nvSpPr>
          <p:spPr>
            <a:xfrm>
              <a:off x="11396488" y="6230844"/>
              <a:ext cx="478576" cy="478578"/>
            </a:xfrm>
            <a:prstGeom prst="ellipse">
              <a:avLst/>
            </a:prstGeom>
            <a:noFill/>
            <a:ln w="12700" cap="flat" cmpd="sng" algn="ctr">
              <a:solidFill>
                <a:srgbClr val="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582"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807F52-7EF1-4FDD-B4A0-5DC9DACBD9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ransition/>
  <p:timing/>
  <p:hf hdr="0" dt="0"/>
  <p:txStyles>
    <p:titleStyle>
      <a:lvl1pPr algn="l" defTabSz="914400" rtl="0" eaLnBrk="1" latinLnBrk="0" hangingPunct="1">
        <a:lnSpc>
          <a:spcPct val="90000"/>
        </a:lnSpc>
        <a:spcBef>
          <a:spcPct val="0"/>
        </a:spcBef>
        <a:buNone/>
        <a:defRPr sz="5400" kern="1200" cap="all" baseline="0">
          <a:blipFill>
            <a:blip r:embed="rId13"/>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48576"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048578"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2C5E97-EE00-4083-BA64-2541CEBD30FD}" type="datetime1">
              <a:rPr lang="en-US" smtClean="0"/>
              <a:t>5/5/2023</a:t>
            </a:fld>
            <a:endParaRPr lang="en-US"/>
          </a:p>
        </p:txBody>
      </p:sp>
      <p:sp>
        <p:nvSpPr>
          <p:cNvPr id="1048579"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Pune Makers ( http://www.meetup.com/Pune-Makers/ )</a:t>
            </a:r>
          </a:p>
        </p:txBody>
      </p:sp>
      <p:grpSp>
        <p:nvGrpSpPr>
          <p:cNvPr id="13"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blip>
              <a:tile tx="50800" ty="0" sx="85000" sy="85000" flip="none" algn="tl"/>
            </a:blipFill>
            <a:ln w="25400" cap="flat" cmpd="sng" algn="ctr">
              <a:no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48581" name="Oval 8"/>
            <p:cNvSpPr/>
            <p:nvPr/>
          </p:nvSpPr>
          <p:spPr>
            <a:xfrm>
              <a:off x="11396488" y="6230844"/>
              <a:ext cx="478576" cy="478578"/>
            </a:xfrm>
            <a:prstGeom prst="ellipse">
              <a:avLst/>
            </a:prstGeom>
            <a:noFill/>
            <a:ln w="12700" cap="flat" cmpd="sng" algn="ctr">
              <a:solidFill>
                <a:srgbClr val="FFFFFF"/>
              </a:solidFill>
              <a:prstDash val="soli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1048582"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807F52-7EF1-4FDD-B4A0-5DC9DACBD9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ransition/>
  <p:timing/>
  <p:hf hdr="0" dt="0"/>
  <p:txStyles>
    <p:titleStyle>
      <a:lvl1pPr algn="l" defTabSz="914400" rtl="0" eaLnBrk="1" latinLnBrk="0" hangingPunct="1">
        <a:lnSpc>
          <a:spcPct val="90000"/>
        </a:lnSpc>
        <a:spcBef>
          <a:spcPct val="0"/>
        </a:spcBef>
        <a:buNone/>
        <a:defRPr sz="5400" kern="1200" cap="all" baseline="0">
          <a:blipFill>
            <a:blip r:embed="rId13"/>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097152" name="bg object 16"/>
          <p:cNvPicPr/>
          <p:nvPr/>
        </p:nvPicPr>
        <p:blipFill>
          <a:blip r:embed="rId6"/>
          <a:stretch>
            <a:fillRect/>
          </a:stretch>
        </p:blipFill>
        <p:spPr>
          <a:xfrm>
            <a:off x="0" y="0"/>
            <a:ext cx="9143999" cy="6857997"/>
          </a:xfrm>
          <a:prstGeom prst="rect">
            <a:avLst/>
          </a:prstGeom>
        </p:spPr>
      </p:pic>
      <p:sp>
        <p:nvSpPr>
          <p:cNvPr id="1048576" name="Holder 2"/>
          <p:cNvSpPr>
            <a:spLocks noGrp="1"/>
          </p:cNvSpPr>
          <p:nvPr>
            <p:ph type="title"/>
          </p:nvPr>
        </p:nvSpPr>
        <p:spPr>
          <a:xfrm>
            <a:off x="793242" y="915746"/>
            <a:ext cx="7557515" cy="246570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1048577" name="Holder 3"/>
          <p:cNvSpPr>
            <a:spLocks noGrp="1"/>
          </p:cNvSpPr>
          <p:nvPr>
            <p:ph type="body" idx="1"/>
          </p:nvPr>
        </p:nvSpPr>
        <p:spPr>
          <a:xfrm>
            <a:off x="538911" y="1713941"/>
            <a:ext cx="8066176" cy="1855470"/>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1048578"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48579" name="Holder 5"/>
          <p:cNvSpPr>
            <a:spLocks noGrp="1"/>
          </p:cNvSpPr>
          <p:nvPr>
            <p:ph type="dt" sz="half" idx="6"/>
          </p:nvPr>
        </p:nvSpPr>
        <p:spPr>
          <a:xfrm>
            <a:off x="457200" y="6377940"/>
            <a:ext cx="210312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5/5/2023</a:t>
            </a:fld>
            <a:endParaRPr lang="en-US"/>
          </a:p>
        </p:txBody>
      </p:sp>
      <p:sp>
        <p:nvSpPr>
          <p:cNvPr id="1048580"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Lst>
  <p:transition/>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097152" name="bg object 16"/>
          <p:cNvPicPr/>
          <p:nvPr/>
        </p:nvPicPr>
        <p:blipFill>
          <a:blip r:embed="rId6"/>
          <a:stretch>
            <a:fillRect/>
          </a:stretch>
        </p:blipFill>
        <p:spPr>
          <a:xfrm>
            <a:off x="0" y="0"/>
            <a:ext cx="9143999" cy="6857997"/>
          </a:xfrm>
          <a:prstGeom prst="rect">
            <a:avLst/>
          </a:prstGeom>
        </p:spPr>
      </p:pic>
      <p:sp>
        <p:nvSpPr>
          <p:cNvPr id="1048576" name="Holder 2"/>
          <p:cNvSpPr>
            <a:spLocks noGrp="1"/>
          </p:cNvSpPr>
          <p:nvPr>
            <p:ph type="title"/>
          </p:nvPr>
        </p:nvSpPr>
        <p:spPr>
          <a:xfrm>
            <a:off x="793242" y="915746"/>
            <a:ext cx="7557515" cy="246570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1048577" name="Holder 3"/>
          <p:cNvSpPr>
            <a:spLocks noGrp="1"/>
          </p:cNvSpPr>
          <p:nvPr>
            <p:ph type="body" idx="1"/>
          </p:nvPr>
        </p:nvSpPr>
        <p:spPr>
          <a:xfrm>
            <a:off x="538911" y="1713941"/>
            <a:ext cx="8066176" cy="1855470"/>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1048578"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48579" name="Holder 5"/>
          <p:cNvSpPr>
            <a:spLocks noGrp="1"/>
          </p:cNvSpPr>
          <p:nvPr>
            <p:ph type="dt" sz="half" idx="6"/>
          </p:nvPr>
        </p:nvSpPr>
        <p:spPr>
          <a:xfrm>
            <a:off x="457200" y="6377940"/>
            <a:ext cx="210312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5/5/2023</a:t>
            </a:fld>
            <a:endParaRPr lang="en-US"/>
          </a:p>
        </p:txBody>
      </p:sp>
      <p:sp>
        <p:nvSpPr>
          <p:cNvPr id="1048580"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Lst>
  <p:transition/>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defPPr>
              <a:defRPr lang="en-US"/>
            </a:defPPr>
            <a:lvl1pPr marL="0" algn="ctr" defTabSz="914400" rtl="0" eaLnBrk="1" latinLnBrk="0" hangingPunct="1">
              <a:defRPr sz="1200" kern="1200" cap="all" spc="2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p:nvPr userDrawn="1"/>
        </p:nvCxnSpPr>
        <p:spPr>
          <a:xfrm flipH="1">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Lst>
  <p:transition/>
  <p:timing/>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defPPr>
              <a:defRPr lang="en-US"/>
            </a:defPPr>
            <a:lvl1pPr marL="0" algn="ctr" defTabSz="914400" rtl="0" eaLnBrk="1" latinLnBrk="0" hangingPunct="1">
              <a:defRPr sz="1200" kern="1200" cap="all" spc="2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p:nvPr userDrawn="1"/>
        </p:nvCxnSpPr>
        <p:spPr>
          <a:xfrm flipH="1">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93" r:id="rId18"/>
    <p:sldLayoutId id="2147483994" r:id="rId19"/>
  </p:sldLayoutIdLst>
  <p:transition/>
  <p:timing/>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hyperlink" Target="mailto:gauravsinghmmmut53@gmail.com" TargetMode="External" /><Relationship Id="rId3" Type="http://schemas.openxmlformats.org/officeDocument/2006/relationships/hyperlink" Target="mailto:nukala.ece2021@vietsp.com" TargetMode="External" /><Relationship Id="rId4" Type="http://schemas.openxmlformats.org/officeDocument/2006/relationships/hyperlink" Target="mailto:asogwaemmanuel36@gmail.com" TargetMode="External" /><Relationship Id="rId5" Type="http://schemas.openxmlformats.org/officeDocument/2006/relationships/hyperlink" Target="mailto:bhagyasrimedapati2@gmail.com" TargetMode="Externa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xml"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jpeg" /><Relationship Id="rId7" Type="http://schemas.openxmlformats.org/officeDocument/2006/relationships/image" Target="../media/image1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19.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0.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1.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2.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3.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4.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5.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26.png" /><Relationship Id="rId3" Type="http://schemas.openxmlformats.org/officeDocument/2006/relationships/image" Target="../media/image27.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notesSlide" Target="../notesSlides/notesSlide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28.jpe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28.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29.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image" Target="../media/image31.jpe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7.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image" Target="../media/image33.jpe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3.xml" /><Relationship Id="rId2" Type="http://schemas.openxmlformats.org/officeDocument/2006/relationships/image" Target="../media/image34.jpe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5.jpe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6.jpe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7.jpe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image" Target="../media/image38.jpe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0.xml" /><Relationship Id="rId2" Type="http://schemas.openxmlformats.org/officeDocument/2006/relationships/image" Target="../media/image39.jpeg" /><Relationship Id="rId3" Type="http://schemas.openxmlformats.org/officeDocument/2006/relationships/image" Target="../media/image40.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image" Target="../media/image41.jpeg" /><Relationship Id="rId3" Type="http://schemas.openxmlformats.org/officeDocument/2006/relationships/image" Target="../media/image42.jpe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image" Target="../media/image43.jpeg" /><Relationship Id="rId3" Type="http://schemas.openxmlformats.org/officeDocument/2006/relationships/image" Target="../media/image44.jpe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image" Target="../media/image45.jpe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image" Target="../media/image46.jpe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0.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93.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97.xml" /><Relationship Id="rId2" Type="http://schemas.openxmlformats.org/officeDocument/2006/relationships/image" Target="../media/image47.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image" Target="../media/image48.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image" Target="../media/image49.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image" Target="../media/image50.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04.xml" /><Relationship Id="rId2" Type="http://schemas.openxmlformats.org/officeDocument/2006/relationships/image" Target="../media/image51.pn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04.xml" /><Relationship Id="rId2" Type="http://schemas.openxmlformats.org/officeDocument/2006/relationships/image" Target="../media/image52.png"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98.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98.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06.xml" /><Relationship Id="rId2" Type="http://schemas.openxmlformats.org/officeDocument/2006/relationships/image" Target="../media/image53.png" /><Relationship Id="rId3" Type="http://schemas.microsoft.com/office/2007/relationships/hdphoto" Target="../media/image54.wdp"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07.xml" /><Relationship Id="rId2" Type="http://schemas.openxmlformats.org/officeDocument/2006/relationships/image" Target="../media/image55.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338" name="object 3"/>
          <p:cNvSpPr txBox="1"/>
          <p:nvPr/>
        </p:nvSpPr>
        <p:spPr>
          <a:xfrm>
            <a:off x="457308" y="1076190"/>
            <a:ext cx="9067792" cy="627062"/>
          </a:xfrm>
          <a:prstGeom prst="rect">
            <a:avLst/>
          </a:prstGeom>
        </p:spPr>
        <p:txBody>
          <a:bodyPr wrap="square" lIns="0" tIns="12065" rIns="0" bIns="0">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12700" marR="0" lvl="0" indent="0" algn="l" defTabSz="914400" rtl="0" eaLnBrk="1" fontAlgn="base" latinLnBrk="0" hangingPunct="1">
              <a:lnSpc>
                <a:spcPct val="100000"/>
              </a:lnSpc>
              <a:spcBef>
                <a:spcPts val="95"/>
              </a:spcBef>
              <a:spcAft>
                <a:spcPct val="0"/>
              </a:spcAft>
              <a:buClrTx/>
              <a:buSzTx/>
              <a:buFont typeface="Arial" pitchFamily="34" charset="0"/>
              <a:buNone/>
              <a:defRPr/>
            </a:pPr>
            <a:r>
              <a:rPr kumimoji="0" sz="4000" b="1" i="0" u="none" strike="noStrike" kern="1200" cap="none" spc="-30"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IOT</a:t>
            </a:r>
            <a:r>
              <a:rPr kumimoji="0" lang="en-IN" sz="4000" b="1" i="0" u="none" strike="noStrike" kern="1200" cap="none" spc="-20"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a:t>
            </a:r>
            <a:r>
              <a:rPr kumimoji="0" sz="4000" b="1" i="0" u="none" strike="noStrike" kern="1200" cap="none" spc="-1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BASED </a:t>
            </a:r>
            <a:r>
              <a:rPr kumimoji="0" sz="4000" b="1" i="0" u="none" strike="noStrike" kern="1200" cap="none" spc="-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HOME</a:t>
            </a:r>
            <a:r>
              <a:rPr kumimoji="0" lang="en-US" sz="4000" b="1" i="0" u="none" strike="noStrike" kern="1200" cap="none" spc="-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 </a:t>
            </a:r>
            <a:r>
              <a:rPr kumimoji="0" sz="4000" b="1" i="0" u="none" strike="noStrike" kern="1200" cap="none" spc="-5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AUTOMATIO</a:t>
            </a:r>
            <a:r>
              <a:rPr kumimoji="0" lang="en-IN" sz="4000" b="1" i="0" u="none" strike="noStrike" kern="1200" cap="none" spc="-5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N</a:t>
            </a:r>
            <a:endParaRPr kumimoji="0" sz="4000" b="0" i="0" u="none" strike="noStrike" kern="1200" cap="none" spc="0" normalizeH="0" baseline="0" noProof="0">
              <a:ln>
                <a:noFill/>
              </a:ln>
              <a:solidFill>
                <a:schemeClr val="tx1"/>
              </a:solidFill>
              <a:effectLst/>
              <a:uLnTx/>
              <a:uFillTx/>
              <a:latin typeface="Times New Roman" pitchFamily="18" charset="0"/>
              <a:ea typeface="SimSun" pitchFamily="2" charset="-122"/>
              <a:cs typeface="Times New Roman" panose="02020603050405020304" pitchFamily="18" charset="0"/>
            </a:endParaRPr>
          </a:p>
        </p:txBody>
      </p:sp>
      <p:sp>
        <p:nvSpPr>
          <p:cNvPr id="14339" name="object 7"/>
          <p:cNvSpPr txBox="1"/>
          <p:nvPr/>
        </p:nvSpPr>
        <p:spPr>
          <a:xfrm>
            <a:off x="1371684" y="2563456"/>
            <a:ext cx="6248236" cy="3944670"/>
          </a:xfrm>
          <a:prstGeom prst="rect">
            <a:avLst/>
          </a:prstGeom>
        </p:spPr>
        <p:txBody>
          <a:bodyPr lIns="0" tIns="12700" rIns="0" bIns="0">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12700" lvl="0" indent="0" algn="ctr" eaLnBrk="1" hangingPunct="0">
              <a:spcBef>
                <a:spcPts val="100"/>
              </a:spcBef>
              <a:buFont typeface="Arial"/>
              <a:tabLst>
                <a:tab pos="2222500"/>
              </a:tabLst>
            </a:pPr>
            <a:r>
              <a:rPr lang="en-US" altLang="en-US" sz="3200" b="1" spc="0">
                <a:solidFill>
                  <a:srgbClr val="FFFFFF"/>
                </a:solidFill>
                <a:latin typeface="Times New Roman" pitchFamily="18" charset="0"/>
                <a:ea typeface="Times New Roman" pitchFamily="18" charset="0"/>
              </a:rPr>
              <a:t>Group Members </a:t>
            </a:r>
            <a:endParaRPr lang="en-US" altLang="en-US" sz="3200" b="1">
              <a:solidFill>
                <a:srgbClr val="FFFFFF"/>
              </a:solidFill>
              <a:latin typeface="Times New Roman" pitchFamily="18" charset="0"/>
              <a:ea typeface="Times New Roman" pitchFamily="18" charset="0"/>
            </a:endParaRPr>
          </a:p>
          <a:p>
            <a:pPr marL="12700" lvl="0" indent="0" algn="ctr" eaLnBrk="1" hangingPunct="0">
              <a:spcBef>
                <a:spcPts val="100"/>
              </a:spcBef>
              <a:buFont typeface="Arial"/>
              <a:tabLst>
                <a:tab pos="2222500"/>
              </a:tabLst>
            </a:pPr>
            <a:r>
              <a:rPr lang="en-US" altLang="en-US" sz="2400" spc="0">
                <a:solidFill>
                  <a:srgbClr val="FFFFFF"/>
                </a:solidFill>
                <a:latin typeface="Times New Roman" pitchFamily="18" charset="0"/>
                <a:ea typeface="Times New Roman" pitchFamily="18" charset="0"/>
              </a:rPr>
              <a:t>Gaurav </a:t>
            </a:r>
            <a:r>
              <a:rPr lang="en-US" altLang="en-US" sz="2400">
                <a:solidFill>
                  <a:srgbClr val="FFFFFF"/>
                </a:solidFill>
                <a:latin typeface="Times New Roman" pitchFamily="18" charset="0"/>
                <a:ea typeface="Times New Roman" pitchFamily="18" charset="0"/>
              </a:rPr>
              <a:t>Singh</a:t>
            </a:r>
            <a:endParaRPr lang="en-US" altLang="en-US" sz="2400">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US" altLang="en-US" sz="2400">
                <a:solidFill>
                  <a:srgbClr val="FFFFFF"/>
                </a:solidFill>
                <a:latin typeface="Times New Roman" pitchFamily="18" charset="0"/>
                <a:ea typeface="Times New Roman" pitchFamily="18" charset="0"/>
              </a:rPr>
              <a:t>   </a:t>
            </a:r>
            <a:r>
              <a:rPr lang="en-US" altLang="en-US" sz="2400">
                <a:solidFill>
                  <a:srgbClr val="FFFFFF"/>
                </a:solidFill>
                <a:latin typeface="Times New Roman" pitchFamily="18" charset="0"/>
                <a:ea typeface="Times New Roman" pitchFamily="18" charset="0"/>
                <a:hlinkClick r:id="rId2"/>
              </a:rPr>
              <a:t>gauravsinghmmmut53@gmail.com</a:t>
            </a:r>
            <a:endParaRPr lang="en-US" altLang="en-US" sz="1800">
              <a:solidFill>
                <a:srgbClr val="FFFFFF"/>
              </a:solidFill>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US" altLang="en-US" sz="2400" spc="0">
                <a:solidFill>
                  <a:srgbClr val="FFFFFF"/>
                </a:solidFill>
                <a:latin typeface="Times New Roman" pitchFamily="18" charset="0"/>
                <a:ea typeface="Times New Roman" pitchFamily="18" charset="0"/>
              </a:rPr>
              <a:t>N </a:t>
            </a:r>
            <a:r>
              <a:rPr lang="en-US" altLang="en-US" sz="2400">
                <a:solidFill>
                  <a:srgbClr val="FFFFFF"/>
                </a:solidFill>
                <a:latin typeface="Times New Roman" pitchFamily="18" charset="0"/>
                <a:ea typeface="Times New Roman" pitchFamily="18" charset="0"/>
              </a:rPr>
              <a:t>V A L Vara Prasad</a:t>
            </a:r>
            <a:endParaRPr lang="en-US" altLang="en-US" sz="2400">
              <a:solidFill>
                <a:srgbClr val="FFFFFF"/>
              </a:solidFill>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US" altLang="en-US" sz="2400" spc="0">
                <a:solidFill>
                  <a:srgbClr val="FFFFFF"/>
                </a:solidFill>
                <a:latin typeface="Times New Roman" pitchFamily="18" charset="0"/>
                <a:ea typeface="Times New Roman" pitchFamily="18" charset="0"/>
              </a:rPr>
              <a:t>   </a:t>
            </a:r>
            <a:r>
              <a:rPr lang="en-US" altLang="en-US" sz="2400" spc="0">
                <a:solidFill>
                  <a:srgbClr val="FFFFFF"/>
                </a:solidFill>
                <a:latin typeface="Times New Roman" pitchFamily="18" charset="0"/>
                <a:ea typeface="Times New Roman" pitchFamily="18" charset="0"/>
                <a:hlinkClick r:id="rId3"/>
              </a:rPr>
              <a:t>nukala.ece2021@vietsp.</a:t>
            </a:r>
            <a:r>
              <a:rPr lang="en-US" altLang="en-US" sz="2400">
                <a:solidFill>
                  <a:srgbClr val="FFFFFF"/>
                </a:solidFill>
                <a:latin typeface="Times New Roman" pitchFamily="18" charset="0"/>
                <a:ea typeface="Times New Roman" pitchFamily="18" charset="0"/>
                <a:hlinkClick r:id="rId3"/>
              </a:rPr>
              <a:t>com</a:t>
            </a:r>
            <a:endParaRPr lang="en-US" altLang="en-US" sz="2400">
              <a:solidFill>
                <a:srgbClr val="FFFFFF"/>
              </a:solidFill>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US" altLang="en-US" sz="2400" spc="0">
                <a:solidFill>
                  <a:srgbClr val="FFFFFF"/>
                </a:solidFill>
                <a:latin typeface="Times New Roman" pitchFamily="18" charset="0"/>
                <a:ea typeface="Times New Roman" pitchFamily="18" charset="0"/>
              </a:rPr>
              <a:t>Asogwa </a:t>
            </a:r>
            <a:r>
              <a:rPr lang="en-US" altLang="en-US" sz="2400">
                <a:solidFill>
                  <a:srgbClr val="FFFFFF"/>
                </a:solidFill>
                <a:latin typeface="Times New Roman" pitchFamily="18" charset="0"/>
                <a:ea typeface="Times New Roman" pitchFamily="18" charset="0"/>
              </a:rPr>
              <a:t>Emmanuel</a:t>
            </a:r>
            <a:endParaRPr lang="en-US" altLang="en-US" sz="2400">
              <a:solidFill>
                <a:srgbClr val="FFFFFF"/>
              </a:solidFill>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US" altLang="en-US" sz="2400" spc="0">
                <a:solidFill>
                  <a:srgbClr val="FFFFFF"/>
                </a:solidFill>
                <a:latin typeface="Times New Roman" pitchFamily="18" charset="0"/>
                <a:ea typeface="Times New Roman" pitchFamily="18" charset="0"/>
              </a:rPr>
              <a:t>   </a:t>
            </a:r>
            <a:r>
              <a:rPr lang="en-US" altLang="en-US" sz="2400" spc="0">
                <a:solidFill>
                  <a:srgbClr val="FFFFFF"/>
                </a:solidFill>
                <a:latin typeface="Times New Roman" pitchFamily="18" charset="0"/>
                <a:ea typeface="Times New Roman" pitchFamily="18" charset="0"/>
                <a:hlinkClick r:id="rId4"/>
              </a:rPr>
              <a:t>asogwaemmanuel36@gmail.</a:t>
            </a:r>
            <a:r>
              <a:rPr lang="en-US" altLang="en-US" sz="2400">
                <a:solidFill>
                  <a:srgbClr val="FFFFFF"/>
                </a:solidFill>
                <a:latin typeface="Times New Roman" pitchFamily="18" charset="0"/>
                <a:ea typeface="Times New Roman" pitchFamily="18" charset="0"/>
                <a:hlinkClick r:id="rId4"/>
              </a:rPr>
              <a:t>com</a:t>
            </a:r>
            <a:endParaRPr lang="en-US" altLang="en-US" sz="2400">
              <a:solidFill>
                <a:srgbClr val="FFFFFF"/>
              </a:solidFill>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IN" altLang="en-US" sz="2400" spc="0">
                <a:latin typeface="Times New Roman" pitchFamily="18" charset="0"/>
                <a:ea typeface="Times New Roman" pitchFamily="18" charset="0"/>
              </a:rPr>
              <a:t>Medapati.Bhagyasri</a:t>
            </a:r>
            <a:endParaRPr lang="en-IN" altLang="en-US" sz="2400">
              <a:latin typeface="Times New Roman" pitchFamily="18" charset="0"/>
              <a:ea typeface="Times New Roman" pitchFamily="18" charset="0"/>
            </a:endParaRPr>
          </a:p>
          <a:p>
            <a:pPr marL="12700" lvl="0" indent="0" algn="ctr" eaLnBrk="1" hangingPunct="0">
              <a:spcBef>
                <a:spcPts val="62"/>
              </a:spcBef>
              <a:buFont typeface="Arial"/>
              <a:tabLst>
                <a:tab pos="2222500"/>
              </a:tabLst>
            </a:pPr>
            <a:r>
              <a:rPr lang="en-IN" altLang="en-US" sz="2400" spc="0">
                <a:latin typeface="Times New Roman" pitchFamily="18" charset="0"/>
                <a:ea typeface="Times New Roman" pitchFamily="18" charset="0"/>
                <a:hlinkClick r:id="rId5"/>
              </a:rPr>
              <a:t>bhagyasrimedapati2@gmail.com</a:t>
            </a:r>
            <a:endParaRPr lang="en-IN" altLang="en-US" sz="2400">
              <a:latin typeface="Times New Roman" pitchFamily="18" charset="0"/>
              <a:ea typeface="Times New Roman" pitchFamily="18" charset="0"/>
            </a:endParaRPr>
          </a:p>
          <a:p>
            <a:pPr marL="12700" lvl="0" indent="0" algn="ctr" eaLnBrk="1" hangingPunct="0">
              <a:spcBef>
                <a:spcPts val="62"/>
              </a:spcBef>
              <a:buFont typeface="Arial"/>
              <a:tabLst>
                <a:tab pos="2222500"/>
              </a:tabLst>
            </a:pPr>
            <a:endParaRPr lang="en-IN" altLang="en-US" sz="2400">
              <a:latin typeface="Times New Roman" pitchFamily="18" charset="0"/>
              <a:ea typeface="Times New Roman" pitchFamily="18" charset="0"/>
            </a:endParaRPr>
          </a:p>
        </p:txBody>
      </p:sp>
      <p:sp>
        <p:nvSpPr>
          <p:cNvPr id="14340" name="object 9"/>
          <p:cNvSpPr txBox="1">
            <a:spLocks noGrp="1"/>
          </p:cNvSpPr>
          <p:nvPr>
            <p:ph type="title"/>
          </p:nvPr>
        </p:nvSpPr>
        <p:spPr>
          <a:xfrm>
            <a:off x="762100" y="300090"/>
            <a:ext cx="7619799" cy="690574"/>
          </a:xfrm>
          <a:prstGeom prst="rect">
            <a:avLst/>
          </a:prstGeom>
        </p:spPr>
        <p:txBody>
          <a:bodyPr vert="horz" wrap="square" lIns="0" tIns="13335" rIns="0" bIns="0" rtlCol="0" anchor="b">
            <a:spAutoFit/>
          </a:bodyPr>
          <a:lstStyle/>
          <a:p>
            <a:pPr marL="12700" marR="0" lvl="0" indent="0" algn="l" defTabSz="457207" rtl="0" eaLnBrk="1" fontAlgn="auto" latinLnBrk="0" hangingPunct="1">
              <a:lnSpc>
                <a:spcPct val="100000"/>
              </a:lnSpc>
              <a:spcBef>
                <a:spcPts val="105"/>
              </a:spcBef>
              <a:spcAft>
                <a:spcPct val="0"/>
              </a:spcAft>
              <a:buClrTx/>
              <a:buSzTx/>
              <a:buFontTx/>
              <a:buNone/>
              <a:defRPr/>
            </a:pPr>
            <a:r>
              <a:rPr kumimoji="0" sz="4400" b="1" i="0" u="none" strike="noStrike" kern="1200" cap="none" spc="-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P</a:t>
            </a:r>
            <a:r>
              <a:rPr kumimoji="0" sz="4400" b="1" i="0" u="none" strike="noStrike" kern="1200" cap="none" spc="-5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RO</a:t>
            </a:r>
            <a:r>
              <a:rPr kumimoji="0" sz="4400" b="1" i="0" u="none" strike="noStrike" kern="1200" cap="none" spc="-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J</a:t>
            </a:r>
            <a:r>
              <a:rPr kumimoji="0" sz="4400" b="1" i="0" u="none" strike="noStrike" kern="1200" cap="none" spc="-5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E</a:t>
            </a:r>
            <a:r>
              <a:rPr kumimoji="0" sz="4400" b="1" i="0" u="none" strike="noStrike" kern="1200" cap="none" spc="1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C</a:t>
            </a:r>
            <a:r>
              <a:rPr kumimoji="0" sz="4400" b="1" i="0" u="none" strike="noStrike" kern="1200" cap="none" spc="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T</a:t>
            </a:r>
            <a:r>
              <a:rPr kumimoji="0" lang="en-IN" sz="4400" b="1" i="0" u="none" strike="noStrike" kern="1200" cap="none" spc="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 PRESENTATION</a:t>
            </a:r>
            <a:endParaRPr kumimoji="0" sz="4400" b="1" i="0" u="none" strike="noStrike" kern="1200" cap="none" spc="0" normalizeH="0" baseline="0" noProof="0">
              <a:ln>
                <a:noFill/>
              </a:ln>
              <a:solidFill>
                <a:srgbClr val="FEFEFE"/>
              </a:solidFill>
              <a:effectLst/>
              <a:uLnTx/>
              <a:uFillTx/>
              <a:latin typeface="Times New Roman" pitchFamily="18" charset="0"/>
              <a:ea typeface="+mj-ea"/>
              <a:cs typeface="Times New Roman" panose="02020603050405020304" pitchFamily="18"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3554" name="Title 1"/>
          <p:cNvSpPr>
            <a:spLocks noGrp="1"/>
          </p:cNvSpPr>
          <p:nvPr>
            <p:ph type="title"/>
          </p:nvPr>
        </p:nvSpPr>
        <p:spPr>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POINTER</a:t>
            </a:r>
          </a:p>
        </p:txBody>
      </p:sp>
      <p:sp>
        <p:nvSpPr>
          <p:cNvPr id="23555" name="Content Placeholder 2"/>
          <p:cNvSpPr>
            <a:spLocks noGrp="1"/>
          </p:cNvSpPr>
          <p:nvPr>
            <p:ph idx="1"/>
          </p:nvPr>
        </p:nvSpPr>
        <p:spPr>
          <a:xfrm>
            <a:off x="809625" y="2222500"/>
            <a:ext cx="7524750" cy="3636963"/>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sz="24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What is a Pointer in C?</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 pointer is a derived data type in C that can store the address of other variables or a memory. We can access and manipulate the data stored in that memory location using pointers.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Syntax-</a:t>
            </a:r>
          </a:p>
          <a:p>
            <a:pPr marL="0" marR="0" lvl="0" indent="0" algn="l" defTabSz="457200" rtl="0" eaLnBrk="1" fontAlgn="auto" latinLnBrk="0" hangingPunct="1">
              <a:lnSpc>
                <a:spcPct val="100000"/>
              </a:lnSpc>
              <a:spcBef>
                <a:spcPct val="20000"/>
              </a:spcBef>
              <a:spcAft>
                <a:spcPts val="600"/>
              </a:spcAft>
              <a:buClr>
                <a:schemeClr val="accent1"/>
              </a:buClr>
              <a:buSzTx/>
              <a:buFontTx/>
              <a:buNone/>
              <a:defRPr/>
            </a:pPr>
            <a:r>
              <a:rPr kumimoji="0" 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Datatpye *pinter_name;</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4578" name="Title 1"/>
          <p:cNvSpPr>
            <a:spLocks noGrp="1"/>
          </p:cNvSpPr>
          <p:nvPr>
            <p:ph type="title"/>
          </p:nvPr>
        </p:nvSpPr>
        <p:spPr>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FUNCTION</a:t>
            </a:r>
          </a:p>
        </p:txBody>
      </p:sp>
      <p:sp>
        <p:nvSpPr>
          <p:cNvPr id="24579" name="Content Placeholder 2"/>
          <p:cNvSpPr>
            <a:spLocks noGrp="1"/>
          </p:cNvSpPr>
          <p:nvPr>
            <p:ph idx="1"/>
          </p:nvPr>
        </p:nvSpPr>
        <p:spPr>
          <a:xfrm>
            <a:off x="809625" y="2222500"/>
            <a:ext cx="7877175" cy="4483100"/>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20000"/>
              </a:spcBef>
              <a:spcAft>
                <a:spcPts val="600"/>
              </a:spcAft>
              <a:buClr>
                <a:schemeClr val="accent1"/>
              </a:buClr>
              <a:buSzTx/>
              <a:buFont typeface="Wingdings 2" pitchFamily="18" charset="2"/>
              <a:buNone/>
              <a:defRPr/>
            </a:pPr>
            <a:r>
              <a:rPr kumimoji="0" lang="en-US" altLang="en-US" sz="2400" b="1" i="0" u="none" strike="noStrike" kern="1200" cap="none" spc="0" normalizeH="0" baseline="0" noProof="0">
                <a:ln>
                  <a:noFill/>
                </a:ln>
                <a:solidFill>
                  <a:schemeClr val="tx1"/>
                </a:solidFill>
                <a:effectLst/>
                <a:uLnTx/>
                <a:uFillTx/>
                <a:latin typeface="+mn-lt" pitchFamily="34" charset="0"/>
                <a:ea typeface="+mn-ea" pitchFamily="34" charset="0"/>
                <a:cs typeface="+mn-cs"/>
              </a:rPr>
              <a:t>    </a:t>
            </a:r>
            <a:r>
              <a:rPr kumimoji="0" lang="en-US" altLang="en-US" sz="24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What is a function in C?</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Functions are sets of statements that take inputs, perform some operations, and produce results. The operation of a function occurs only when it is called.  </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Rather than writing the same code for different inputs repeatedly, we can call the function instead of writing the same code over and over again.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Syntax</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err="1">
                <a:ln>
                  <a:noFill/>
                </a:ln>
                <a:solidFill>
                  <a:schemeClr val="tx1"/>
                </a:solidFill>
                <a:effectLst/>
                <a:uLnTx/>
                <a:uFillTx/>
                <a:latin typeface="Times New Roman" pitchFamily="18" charset="0"/>
                <a:ea typeface="+mn-ea" pitchFamily="34" charset="0"/>
                <a:cs typeface="Times New Roman" panose="02020603050405020304" pitchFamily="18" charset="0"/>
              </a:rPr>
              <a:t>int sum(int a,int b);</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object 5">
            <a:extLst>
              <a:ext uri="{FF2B5EF4-FFF2-40B4-BE49-F238E27FC236}">
                <a16:creationId xmlns:a16="http://schemas.microsoft.com/office/drawing/2014/main" id="{9B477531-5D5E-441C-AFA0-AC10B2B9EA13}"/>
              </a:ext>
            </a:extLst>
          </p:cNvPr>
          <p:cNvSpPr txBox="1"/>
          <p:nvPr/>
        </p:nvSpPr>
        <p:spPr>
          <a:xfrm>
            <a:off x="2211281" y="1683353"/>
            <a:ext cx="7315008" cy="2895664"/>
          </a:xfrm>
          <a:prstGeom prst="rect">
            <a:avLst/>
          </a:prstGeom>
        </p:spPr>
        <p:txBody>
          <a:bodyPr wrap="square" lIns="0" tIns="1270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eaLnBrk="1" hangingPunct="1">
              <a:spcBef>
                <a:spcPts val="100"/>
              </a:spcBef>
              <a:buFont typeface="Arial" pitchFamily="34" charset="0"/>
              <a:buNone/>
              <a:defRPr/>
            </a:pPr>
            <a:r>
              <a:rPr lang="en-IN" sz="4000" b="1" spc="-10">
                <a:latin typeface="Times New Roman" pitchFamily="18" charset="0"/>
                <a:cs typeface="Times New Roman" panose="02020603050405020304" pitchFamily="18" charset="0"/>
              </a:rPr>
              <a:t>PART II –  Arduino </a:t>
            </a:r>
          </a:p>
          <a:p>
            <a:pPr marL="12700" algn="ctr" eaLnBrk="1" hangingPunct="1">
              <a:spcBef>
                <a:spcPts val="100"/>
              </a:spcBef>
              <a:buFont typeface="Arial" pitchFamily="34" charset="0"/>
              <a:buNone/>
              <a:defRPr/>
            </a:pPr>
            <a:r>
              <a:rPr lang="en-IN" sz="4000" b="1" spc="-10">
                <a:latin typeface="Times New Roman" pitchFamily="18" charset="0"/>
                <a:cs typeface="Times New Roman" panose="02020603050405020304" pitchFamily="18" charset="0"/>
              </a:rPr>
              <a:t>Compiled and Presented by:</a:t>
            </a:r>
          </a:p>
          <a:p>
            <a:pPr marL="12700" algn="ctr" eaLnBrk="1" hangingPunct="1">
              <a:spcBef>
                <a:spcPts val="60"/>
              </a:spcBef>
              <a:buFont typeface="Arial" pitchFamily="34" charset="0"/>
              <a:buNone/>
              <a:defRPr/>
            </a:pPr>
            <a:r>
              <a:rPr lang="en-US" sz="3600" spc="-5">
                <a:uFill>
                  <a:solidFill>
                    <a:srgbClr val="FFFFFF"/>
                  </a:solidFill>
                </a:uFill>
                <a:latin typeface="Times New Roman" pitchFamily="18" charset="0"/>
                <a:cs typeface="Times New Roman" panose="02020603050405020304" pitchFamily="18" charset="0"/>
              </a:rPr>
              <a:t>N V A L Vara Prasad</a:t>
            </a:r>
          </a:p>
          <a:p>
            <a:pPr marL="12700" algn="ctr" eaLnBrk="1" hangingPunct="1">
              <a:spcBef>
                <a:spcPts val="60"/>
              </a:spcBef>
              <a:buFont typeface="Arial" pitchFamily="34" charset="0"/>
              <a:buNone/>
              <a:defRPr/>
            </a:pPr>
            <a:r>
              <a:rPr lang="en-US" sz="3600" spc="-5">
                <a:uFill>
                  <a:solidFill>
                    <a:srgbClr val="FFFFFF"/>
                  </a:solidFill>
                </a:uFill>
                <a:latin typeface="Times New Roman" pitchFamily="18" charset="0"/>
                <a:cs typeface="Times New Roman" panose="02020603050405020304" pitchFamily="18" charset="0"/>
              </a:rPr>
              <a:t>   nukala.ece2021@vietsp.com</a:t>
            </a:r>
          </a:p>
          <a:p>
            <a:pPr marL="12700" algn="ctr" eaLnBrk="1" hangingPunct="1">
              <a:spcBef>
                <a:spcPts val="100"/>
              </a:spcBef>
              <a:buFont typeface="Arial" pitchFamily="34" charset="0"/>
              <a:buNone/>
              <a:defRPr/>
            </a:pPr>
            <a:endParaRPr sz="320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885984404"/>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593" name="Title 5"/>
          <p:cNvSpPr>
            <a:spLocks noGrp="1"/>
          </p:cNvSpPr>
          <p:nvPr>
            <p:ph type="ctrTitle"/>
          </p:nvPr>
        </p:nvSpPr>
        <p:spPr/>
        <p:txBody>
          <a:bodyPr/>
          <a:lstStyle/>
          <a:p>
            <a:pPr algn="ctr"/>
            <a:r>
              <a:rPr lang="en-US"/>
              <a:t>Introduction to arduino</a:t>
            </a:r>
            <a:endParaRPr lang="en-US"/>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00" name="Title 1"/>
          <p:cNvSpPr>
            <a:spLocks noGrp="1"/>
          </p:cNvSpPr>
          <p:nvPr>
            <p:ph type="title"/>
          </p:nvPr>
        </p:nvSpPr>
        <p:spPr/>
        <p:txBody>
          <a:bodyPr/>
          <a:lstStyle/>
          <a:p>
            <a:r>
              <a:rPr lang="en-US" err="1"/>
              <a:t>Arduino</a:t>
            </a:r>
            <a:endParaRPr lang="en-US"/>
          </a:p>
        </p:txBody>
      </p:sp>
      <p:sp>
        <p:nvSpPr>
          <p:cNvPr id="1048601" name="Content Placeholder 2"/>
          <p:cNvSpPr>
            <a:spLocks noGrp="1"/>
          </p:cNvSpPr>
          <p:nvPr>
            <p:ph idx="1"/>
          </p:nvPr>
        </p:nvSpPr>
        <p:spPr>
          <a:xfrm>
            <a:off x="1069848" y="2093976"/>
            <a:ext cx="10241280" cy="4078224"/>
          </a:xfrm>
        </p:spPr>
        <p:txBody>
          <a:bodyPr>
            <a:normAutofit/>
          </a:bodyPr>
          <a:lstStyle/>
          <a:p>
            <a:r>
              <a:rPr lang="en-US" err="1"/>
              <a:t>Arduino is the go-to gear for artists, hobbyists, students, and anyone with a gadgetry dream.</a:t>
            </a:r>
          </a:p>
          <a:p>
            <a:endParaRPr lang="en-US"/>
          </a:p>
          <a:p>
            <a:r>
              <a:rPr lang="en-US" err="1"/>
              <a:t>Arduino rose out of another formidable challenge: how to teach students to create electronics, fast. </a:t>
            </a:r>
          </a:p>
          <a:p>
            <a:endParaRPr lang="en-US"/>
          </a:p>
          <a:p>
            <a:r>
              <a:rPr lang="en-US"/>
              <a:t>With Arduino, you can control almost everything around you be it simple LED or giant Robots.</a:t>
            </a:r>
          </a:p>
        </p:txBody>
      </p:sp>
      <p:sp>
        <p:nvSpPr>
          <p:cNvPr id="1048603" name="Slide Number Placeholder 4"/>
          <p:cNvSpPr>
            <a:spLocks noGrp="1"/>
          </p:cNvSpPr>
          <p:nvPr>
            <p:ph type="sldNum" sz="quarter" idx="12"/>
          </p:nvPr>
        </p:nvSpPr>
        <p:spPr/>
        <p:txBody>
          <a:bodyPr/>
          <a:lstStyle/>
          <a:p>
            <a:fld id="{F6807F52-7EF1-4FDD-B4A0-5DC9DACBD99F}" type="slidenum">
              <a:rPr lang="en-US" smtClean="0"/>
              <a:t>14</a:t>
            </a:fld>
            <a:endParaRPr lang="en-US"/>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04" name="Title 1"/>
          <p:cNvSpPr>
            <a:spLocks noGrp="1"/>
          </p:cNvSpPr>
          <p:nvPr>
            <p:ph type="title"/>
          </p:nvPr>
        </p:nvSpPr>
        <p:spPr/>
        <p:txBody>
          <a:bodyPr/>
          <a:lstStyle/>
          <a:p>
            <a:r>
              <a:rPr lang="en-US" err="1"/>
              <a:t>Arduino</a:t>
            </a:r>
            <a:endParaRPr lang="en-US"/>
          </a:p>
        </p:txBody>
      </p:sp>
      <p:sp>
        <p:nvSpPr>
          <p:cNvPr id="1048605" name="Content Placeholder 2"/>
          <p:cNvSpPr>
            <a:spLocks noGrp="1"/>
          </p:cNvSpPr>
          <p:nvPr>
            <p:ph idx="1"/>
          </p:nvPr>
        </p:nvSpPr>
        <p:spPr>
          <a:xfrm>
            <a:off x="1069848" y="2093976"/>
            <a:ext cx="10241280" cy="4078224"/>
          </a:xfrm>
        </p:spPr>
        <p:txBody>
          <a:bodyPr>
            <a:normAutofit/>
          </a:bodyPr>
          <a:lstStyle/>
          <a:p>
            <a:r>
              <a:rPr lang="en-US"/>
              <a:t>Basically Arduino  is Microcontroller. </a:t>
            </a:r>
          </a:p>
          <a:p>
            <a:endParaRPr lang="en-US"/>
          </a:p>
          <a:p>
            <a:r>
              <a:rPr lang="en-US"/>
              <a:t>Microcontroller is microprocessor with memory, RAM and some other peripheral connected with it. </a:t>
            </a:r>
          </a:p>
          <a:p>
            <a:endParaRPr lang="en-US"/>
          </a:p>
          <a:p>
            <a:r>
              <a:rPr lang="en-GB"/>
              <a:t>The Arduino Uno is a microcontroller board based on the ATmega328 . The ATmega328 has  Flash memory of 32 KB (with 0.5 KB used for the bootloader). It also has 2 KB of SRAM and 1 KB of EEPROM</a:t>
            </a:r>
            <a:endParaRPr lang="en-US"/>
          </a:p>
        </p:txBody>
      </p:sp>
      <p:sp>
        <p:nvSpPr>
          <p:cNvPr id="1048607" name="Slide Number Placeholder 4"/>
          <p:cNvSpPr>
            <a:spLocks noGrp="1"/>
          </p:cNvSpPr>
          <p:nvPr>
            <p:ph type="sldNum" sz="quarter" idx="12"/>
          </p:nvPr>
        </p:nvSpPr>
        <p:spPr/>
        <p:txBody>
          <a:bodyPr/>
          <a:lstStyle/>
          <a:p>
            <a:fld id="{F6807F52-7EF1-4FDD-B4A0-5DC9DACBD99F}" type="slidenum">
              <a:rPr lang="en-US" smtClean="0"/>
              <a:t>15</a:t>
            </a:fld>
            <a:endParaRPr lang="en-US"/>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11" name="Title 1"/>
          <p:cNvSpPr>
            <a:spLocks noGrp="1"/>
          </p:cNvSpPr>
          <p:nvPr>
            <p:ph type="title"/>
          </p:nvPr>
        </p:nvSpPr>
        <p:spPr/>
        <p:txBody>
          <a:bodyPr/>
          <a:lstStyle/>
          <a:p>
            <a:r>
              <a:rPr lang="en-US"/>
              <a:t>Different types of Arduino</a:t>
            </a:r>
            <a:endParaRPr lang="en-US"/>
          </a:p>
        </p:txBody>
      </p:sp>
      <p:sp>
        <p:nvSpPr>
          <p:cNvPr id="1048613" name="Slide Number Placeholder 4"/>
          <p:cNvSpPr>
            <a:spLocks noGrp="1"/>
          </p:cNvSpPr>
          <p:nvPr>
            <p:ph type="sldNum" sz="quarter" idx="12"/>
          </p:nvPr>
        </p:nvSpPr>
        <p:spPr/>
        <p:txBody>
          <a:bodyPr/>
          <a:lstStyle/>
          <a:p>
            <a:fld id="{F6807F52-7EF1-4FDD-B4A0-5DC9DACBD99F}" type="slidenum">
              <a:rPr lang="en-US" smtClean="0"/>
              <a:t>16</a:t>
            </a:fld>
            <a:endParaRPr lang="en-US"/>
          </a:p>
        </p:txBody>
      </p:sp>
      <p:pic>
        <p:nvPicPr>
          <p:cNvPr id="2097152" name="Picture 2"/>
          <p:cNvPicPr>
            <a:picLocks noChangeAspect="1" noChangeArrowheads="1"/>
          </p:cNvPicPr>
          <p:nvPr/>
        </p:nvPicPr>
        <p:blipFill>
          <a:blip r:embed="rId3"/>
          <a:stretch>
            <a:fillRect/>
          </a:stretch>
        </p:blipFill>
        <p:spPr bwMode="auto">
          <a:xfrm>
            <a:off x="7625455" y="4521538"/>
            <a:ext cx="3086100" cy="1512794"/>
          </a:xfrm>
          <a:prstGeom prst="rect">
            <a:avLst/>
          </a:prstGeom>
          <a:noFill/>
          <a:ln>
            <a:noFill/>
          </a:ln>
        </p:spPr>
      </p:pic>
      <p:pic>
        <p:nvPicPr>
          <p:cNvPr id="2097153" name="Picture 3"/>
          <p:cNvPicPr>
            <a:picLocks noChangeAspect="1" noChangeArrowheads="1"/>
          </p:cNvPicPr>
          <p:nvPr/>
        </p:nvPicPr>
        <p:blipFill>
          <a:blip r:embed="rId4"/>
          <a:stretch>
            <a:fillRect/>
          </a:stretch>
        </p:blipFill>
        <p:spPr bwMode="auto">
          <a:xfrm>
            <a:off x="1566071" y="4118773"/>
            <a:ext cx="2286000" cy="1971675"/>
          </a:xfrm>
          <a:prstGeom prst="rect">
            <a:avLst/>
          </a:prstGeom>
          <a:noFill/>
          <a:ln>
            <a:noFill/>
          </a:ln>
        </p:spPr>
      </p:pic>
      <p:pic>
        <p:nvPicPr>
          <p:cNvPr id="2097154" name="Picture 4"/>
          <p:cNvPicPr>
            <a:picLocks noChangeAspect="1" noChangeArrowheads="1"/>
          </p:cNvPicPr>
          <p:nvPr/>
        </p:nvPicPr>
        <p:blipFill>
          <a:blip r:embed="rId5"/>
          <a:stretch>
            <a:fillRect/>
          </a:stretch>
        </p:blipFill>
        <p:spPr bwMode="auto">
          <a:xfrm>
            <a:off x="4453258" y="2770188"/>
            <a:ext cx="2895600" cy="2032294"/>
          </a:xfrm>
          <a:prstGeom prst="rect">
            <a:avLst/>
          </a:prstGeom>
          <a:noFill/>
          <a:ln>
            <a:noFill/>
          </a:ln>
        </p:spPr>
      </p:pic>
      <p:pic>
        <p:nvPicPr>
          <p:cNvPr id="2097155" name="Picture 2" descr="https://encrypted-tbn1.gstatic.com/images?q=tbn:ANd9GcTX738sOefLcdYQe0qGix1GRW1P0RdgSsd6pa-JinGygya8UgGeNw"/>
          <p:cNvPicPr>
            <a:picLocks noChangeAspect="1" noChangeArrowheads="1"/>
          </p:cNvPicPr>
          <p:nvPr/>
        </p:nvPicPr>
        <p:blipFill>
          <a:blip r:embed="rId6"/>
          <a:stretch>
            <a:fillRect/>
          </a:stretch>
        </p:blipFill>
        <p:spPr bwMode="auto">
          <a:xfrm>
            <a:off x="1355737" y="2029279"/>
            <a:ext cx="2619375" cy="1743076"/>
          </a:xfrm>
          <a:prstGeom prst="rect">
            <a:avLst/>
          </a:prstGeom>
          <a:noFill/>
        </p:spPr>
      </p:pic>
      <p:pic>
        <p:nvPicPr>
          <p:cNvPr id="2097156" name="Picture 4"/>
          <p:cNvPicPr>
            <a:picLocks noChangeAspect="1" noChangeArrowheads="1"/>
          </p:cNvPicPr>
          <p:nvPr/>
        </p:nvPicPr>
        <p:blipFill>
          <a:blip r:embed="rId7"/>
          <a:stretch>
            <a:fillRect/>
          </a:stretch>
        </p:blipFill>
        <p:spPr bwMode="auto">
          <a:xfrm>
            <a:off x="8371806" y="2018393"/>
            <a:ext cx="2409825" cy="1895475"/>
          </a:xfrm>
          <a:prstGeom prst="rect">
            <a:avLst/>
          </a:prstGeom>
          <a:noFill/>
          <a:ln>
            <a:noFill/>
          </a:ln>
          <a:effectLst/>
        </p:spPr>
      </p:pic>
      <p:sp>
        <p:nvSpPr>
          <p:cNvPr id="1048614" name="TextBox 10"/>
          <p:cNvSpPr txBox="1"/>
          <p:nvPr/>
        </p:nvSpPr>
        <p:spPr>
          <a:xfrm>
            <a:off x="5796643" y="5739521"/>
            <a:ext cx="2057400" cy="548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accent6">
                    <a:lumMod val="75000"/>
                  </a:schemeClr>
                </a:solidFill>
                <a:latin typeface="Arial Narrow" panose="020b0606020202030204" pitchFamily="34" charset="0"/>
              </a:rPr>
              <a:t>Arduino Mega 2560 </a:t>
            </a:r>
          </a:p>
          <a:p>
            <a:endParaRPr lang="en-US"/>
          </a:p>
        </p:txBody>
      </p:sp>
      <p:sp>
        <p:nvSpPr>
          <p:cNvPr id="1048615" name="TextBox 11"/>
          <p:cNvSpPr txBox="1"/>
          <p:nvPr/>
        </p:nvSpPr>
        <p:spPr>
          <a:xfrm>
            <a:off x="636813" y="3903406"/>
            <a:ext cx="2057400" cy="548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accent6">
                    <a:lumMod val="75000"/>
                  </a:schemeClr>
                </a:solidFill>
                <a:latin typeface="Arial Narrow" panose="020b0606020202030204" pitchFamily="34" charset="0"/>
              </a:rPr>
              <a:t>Arduino LilyPad</a:t>
            </a:r>
          </a:p>
          <a:p>
            <a:endParaRPr lang="en-US" b="1">
              <a:solidFill>
                <a:schemeClr val="accent6">
                  <a:lumMod val="75000"/>
                </a:schemeClr>
              </a:solidFill>
              <a:latin typeface="Arial Narrow" panose="020b0606020202030204" pitchFamily="34" charset="0"/>
            </a:endParaRPr>
          </a:p>
        </p:txBody>
      </p:sp>
      <p:sp>
        <p:nvSpPr>
          <p:cNvPr id="1048616" name="TextBox 12"/>
          <p:cNvSpPr txBox="1"/>
          <p:nvPr/>
        </p:nvSpPr>
        <p:spPr>
          <a:xfrm>
            <a:off x="4317175" y="4817945"/>
            <a:ext cx="2057400" cy="548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accent6">
                    <a:lumMod val="75000"/>
                  </a:schemeClr>
                </a:solidFill>
                <a:latin typeface="Arial Narrow" panose="020b0606020202030204" pitchFamily="34" charset="0"/>
              </a:rPr>
              <a:t>Arduino Uno </a:t>
            </a:r>
          </a:p>
          <a:p>
            <a:endParaRPr lang="en-US"/>
          </a:p>
        </p:txBody>
      </p:sp>
      <p:sp>
        <p:nvSpPr>
          <p:cNvPr id="1048617" name="TextBox 13"/>
          <p:cNvSpPr txBox="1"/>
          <p:nvPr/>
        </p:nvSpPr>
        <p:spPr>
          <a:xfrm>
            <a:off x="8499021" y="4055197"/>
            <a:ext cx="2057400" cy="548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accent6">
                    <a:lumMod val="75000"/>
                  </a:schemeClr>
                </a:solidFill>
                <a:latin typeface="Arial Narrow" panose="020b0606020202030204" pitchFamily="34" charset="0"/>
              </a:rPr>
              <a:t>DIY Arduino</a:t>
            </a:r>
          </a:p>
          <a:p>
            <a:pPr algn="ctr"/>
            <a:endParaRPr lang="en-US" b="1">
              <a:solidFill>
                <a:schemeClr val="accent6">
                  <a:lumMod val="75000"/>
                </a:schemeClr>
              </a:solidFill>
              <a:latin typeface="Arial Narrow" panose="020b0606020202030204" pitchFamily="34" charset="0"/>
            </a:endParaRPr>
          </a:p>
        </p:txBody>
      </p:sp>
      <p:sp>
        <p:nvSpPr>
          <p:cNvPr id="1048618" name="TextBox 14"/>
          <p:cNvSpPr txBox="1"/>
          <p:nvPr/>
        </p:nvSpPr>
        <p:spPr>
          <a:xfrm>
            <a:off x="934027" y="1731282"/>
            <a:ext cx="2057400" cy="548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err="1">
                <a:solidFill>
                  <a:schemeClr val="accent6">
                    <a:lumMod val="75000"/>
                  </a:schemeClr>
                </a:solidFill>
                <a:latin typeface="Arial Narrow" panose="020b0606020202030204" pitchFamily="34" charset="0"/>
              </a:rPr>
              <a:t>Boarduino Kit</a:t>
            </a:r>
          </a:p>
          <a:p>
            <a:endParaRPr lang="en-US" b="1">
              <a:solidFill>
                <a:schemeClr val="accent6">
                  <a:lumMod val="75000"/>
                </a:schemeClr>
              </a:solidFill>
              <a:latin typeface="Arial Narrow" panose="020b0606020202030204" pitchFamily="3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22" name="Title 1"/>
          <p:cNvSpPr>
            <a:spLocks noGrp="1"/>
          </p:cNvSpPr>
          <p:nvPr>
            <p:ph type="title"/>
          </p:nvPr>
        </p:nvSpPr>
        <p:spPr/>
        <p:txBody>
          <a:bodyPr/>
          <a:lstStyle/>
          <a:p>
            <a:r>
              <a:rPr lang="en-US" err="1"/>
              <a:t>Arduino uno</a:t>
            </a:r>
            <a:endParaRPr lang="en-US"/>
          </a:p>
        </p:txBody>
      </p:sp>
      <p:sp>
        <p:nvSpPr>
          <p:cNvPr id="1048623" name="Content Placeholder 2"/>
          <p:cNvSpPr>
            <a:spLocks noGrp="1"/>
          </p:cNvSpPr>
          <p:nvPr>
            <p:ph idx="1"/>
          </p:nvPr>
        </p:nvSpPr>
        <p:spPr>
          <a:xfrm>
            <a:off x="1069848" y="2093976"/>
            <a:ext cx="10033581" cy="4078224"/>
          </a:xfrm>
        </p:spPr>
        <p:txBody>
          <a:bodyPr>
            <a:normAutofit/>
          </a:bodyPr>
          <a:lstStyle/>
          <a:p>
            <a:r>
              <a:rPr lang="en-US"/>
              <a:t>What does it have?</a:t>
            </a:r>
          </a:p>
          <a:p>
            <a:pPr lvl="1"/>
            <a:r>
              <a:rPr lang="en-US"/>
              <a:t>14 Digital In/Out pins (6 can be used as PWM)</a:t>
            </a:r>
          </a:p>
          <a:p>
            <a:pPr lvl="1"/>
            <a:r>
              <a:rPr lang="en-US"/>
              <a:t>6 Analog Inputs</a:t>
            </a:r>
          </a:p>
          <a:p>
            <a:pPr lvl="1"/>
            <a:r>
              <a:rPr lang="en-US"/>
              <a:t>A USB Connection</a:t>
            </a:r>
          </a:p>
          <a:p>
            <a:pPr lvl="1"/>
            <a:r>
              <a:rPr lang="en-US"/>
              <a:t>A Power Jack</a:t>
            </a:r>
          </a:p>
          <a:p>
            <a:pPr lvl="1"/>
            <a:r>
              <a:rPr lang="en-US"/>
              <a:t>Reset Button</a:t>
            </a:r>
          </a:p>
          <a:p>
            <a:pPr lvl="1"/>
            <a:r>
              <a:rPr lang="en-US"/>
              <a:t>On-board LED</a:t>
            </a:r>
          </a:p>
          <a:p>
            <a:pPr lvl="1"/>
            <a:r>
              <a:rPr lang="en-US"/>
              <a:t>SCL/SDA pins (Serial Clock/ Serial Data pins)</a:t>
            </a:r>
          </a:p>
          <a:p>
            <a:r>
              <a:rPr lang="en-US"/>
              <a:t>In short, i</a:t>
            </a:r>
            <a:r>
              <a:rPr lang="en-GB"/>
              <a:t>t contains everything needed to support the microcontroller; simply connect it to a computer with a USB cable or power it with a AC-to-DC adapter or battery to get started.</a:t>
            </a:r>
            <a:endParaRPr lang="en-US"/>
          </a:p>
          <a:p>
            <a:endParaRPr lang="en-US"/>
          </a:p>
        </p:txBody>
      </p:sp>
      <p:sp>
        <p:nvSpPr>
          <p:cNvPr id="1048625" name="Slide Number Placeholder 4"/>
          <p:cNvSpPr>
            <a:spLocks noGrp="1"/>
          </p:cNvSpPr>
          <p:nvPr>
            <p:ph type="sldNum" sz="quarter" idx="12"/>
          </p:nvPr>
        </p:nvSpPr>
        <p:spPr/>
        <p:txBody>
          <a:bodyPr/>
          <a:lstStyle/>
          <a:p>
            <a:fld id="{F6807F52-7EF1-4FDD-B4A0-5DC9DACBD99F}" type="slidenum">
              <a:rPr lang="en-US" smtClean="0"/>
              <a:t>17</a:t>
            </a:fld>
            <a:endParaRPr lang="en-US"/>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27" name="Slide Number Placeholder 4"/>
          <p:cNvSpPr>
            <a:spLocks noGrp="1"/>
          </p:cNvSpPr>
          <p:nvPr>
            <p:ph type="sldNum" sz="quarter" idx="12"/>
          </p:nvPr>
        </p:nvSpPr>
        <p:spPr/>
        <p:txBody>
          <a:bodyPr/>
          <a:lstStyle/>
          <a:p>
            <a:fld id="{F6807F52-7EF1-4FDD-B4A0-5DC9DACBD99F}" type="slidenum">
              <a:rPr lang="en-US" smtClean="0"/>
              <a:t>18</a:t>
            </a:fld>
            <a:endParaRPr lang="en-US"/>
          </a:p>
        </p:txBody>
      </p:sp>
      <p:pic>
        <p:nvPicPr>
          <p:cNvPr id="2097157" name="Picture 2" descr="https://dlnmh9ip6v2uc.cloudfront.net/images/products/1/1/0/2/1/11021-02a.jpg"/>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3237818" y="544061"/>
            <a:ext cx="5857875" cy="5856287"/>
          </a:xfrm>
          <a:prstGeom prst="rect">
            <a:avLst/>
          </a:prstGeom>
          <a:noFill/>
          <a:ln w="9525">
            <a:noFill/>
            <a:miter lim="800000"/>
          </a:ln>
        </p:spPr>
      </p:pic>
      <p:sp>
        <p:nvSpPr>
          <p:cNvPr id="1048628" name="Left Brace 1"/>
          <p:cNvSpPr/>
          <p:nvPr/>
        </p:nvSpPr>
        <p:spPr bwMode="auto">
          <a:xfrm>
            <a:off x="3913455" y="4588329"/>
            <a:ext cx="280988" cy="1143000"/>
          </a:xfrm>
          <a:prstGeom prst="leftBrace">
            <a:avLst>
              <a:gd name="adj1" fmla="val 8324"/>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buClr>
                <a:srgbClr val="000000"/>
              </a:buClr>
              <a:buSzTx/>
              <a:buFont typeface="Times New Roman" pitchFamily="18" charset="0"/>
              <a:buNone/>
            </a:pPr>
            <a:endParaRPr lang="en-US"/>
          </a:p>
        </p:txBody>
      </p:sp>
      <p:sp>
        <p:nvSpPr>
          <p:cNvPr id="1048629" name="Left Brace 7"/>
          <p:cNvSpPr/>
          <p:nvPr/>
        </p:nvSpPr>
        <p:spPr bwMode="auto">
          <a:xfrm flipH="1">
            <a:off x="8104455" y="3140529"/>
            <a:ext cx="280988" cy="2551113"/>
          </a:xfrm>
          <a:prstGeom prst="leftBrace">
            <a:avLst>
              <a:gd name="adj1" fmla="val 8322"/>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buClr>
                <a:srgbClr val="000000"/>
              </a:buClr>
              <a:buSzTx/>
              <a:buFont typeface="Times New Roman" pitchFamily="18" charset="0"/>
              <a:buNone/>
            </a:pPr>
            <a:endParaRPr lang="en-US"/>
          </a:p>
        </p:txBody>
      </p:sp>
      <p:sp>
        <p:nvSpPr>
          <p:cNvPr id="1048630" name="TextBox 8"/>
          <p:cNvSpPr txBox="1">
            <a:spLocks noChangeArrowheads="1"/>
          </p:cNvSpPr>
          <p:nvPr/>
        </p:nvSpPr>
        <p:spPr bwMode="auto">
          <a:xfrm>
            <a:off x="8485455" y="4123192"/>
            <a:ext cx="1828800" cy="485141"/>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Digital I\O</a:t>
            </a:r>
          </a:p>
          <a:p>
            <a:pPr algn="ctr" eaLnBrk="0" hangingPunct="0">
              <a:buClr>
                <a:srgbClr val="000000"/>
              </a:buClr>
              <a:buSzTx/>
              <a:buFont typeface="Times New Roman" pitchFamily="18" charset="0"/>
              <a:buNone/>
            </a:pPr>
            <a:r>
              <a:rPr lang="en-US" sz="1200" b="1">
                <a:solidFill>
                  <a:schemeClr val="tx1"/>
                </a:solidFill>
              </a:rPr>
              <a:t>PWM(3, 5, 6, 9, 10, 11)</a:t>
            </a:r>
          </a:p>
        </p:txBody>
      </p:sp>
      <p:sp>
        <p:nvSpPr>
          <p:cNvPr id="1048631" name="Left Brace 9"/>
          <p:cNvSpPr/>
          <p:nvPr/>
        </p:nvSpPr>
        <p:spPr bwMode="auto">
          <a:xfrm rot="16200000" flipH="1">
            <a:off x="4720699" y="555286"/>
            <a:ext cx="280987" cy="501650"/>
          </a:xfrm>
          <a:prstGeom prst="leftBrace">
            <a:avLst>
              <a:gd name="adj1" fmla="val 8331"/>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buClr>
                <a:srgbClr val="000000"/>
              </a:buClr>
              <a:buSzTx/>
              <a:buFont typeface="Times New Roman" pitchFamily="18" charset="0"/>
              <a:buNone/>
            </a:pPr>
            <a:endParaRPr lang="en-US"/>
          </a:p>
        </p:txBody>
      </p:sp>
      <p:sp>
        <p:nvSpPr>
          <p:cNvPr id="1048632" name="Left Brace 12"/>
          <p:cNvSpPr/>
          <p:nvPr/>
        </p:nvSpPr>
        <p:spPr bwMode="auto">
          <a:xfrm rot="16200000" flipH="1">
            <a:off x="6820961" y="555286"/>
            <a:ext cx="280987" cy="501650"/>
          </a:xfrm>
          <a:prstGeom prst="leftBrace">
            <a:avLst>
              <a:gd name="adj1" fmla="val 8331"/>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buClr>
                <a:srgbClr val="000000"/>
              </a:buClr>
              <a:buSzTx/>
              <a:buFont typeface="Times New Roman" pitchFamily="18" charset="0"/>
              <a:buNone/>
            </a:pPr>
            <a:endParaRPr lang="en-US"/>
          </a:p>
        </p:txBody>
      </p:sp>
      <p:sp>
        <p:nvSpPr>
          <p:cNvPr id="1048633" name="Left Brace 13"/>
          <p:cNvSpPr/>
          <p:nvPr/>
        </p:nvSpPr>
        <p:spPr bwMode="auto">
          <a:xfrm flipH="1">
            <a:off x="8104455" y="2483304"/>
            <a:ext cx="280988" cy="276225"/>
          </a:xfrm>
          <a:prstGeom prst="leftBrace">
            <a:avLst>
              <a:gd name="adj1" fmla="val 8333"/>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buClr>
                <a:srgbClr val="000000"/>
              </a:buClr>
              <a:buSzTx/>
              <a:buFont typeface="Times New Roman" pitchFamily="18" charset="0"/>
              <a:buNone/>
            </a:pPr>
            <a:endParaRPr lang="en-US"/>
          </a:p>
        </p:txBody>
      </p:sp>
      <p:sp>
        <p:nvSpPr>
          <p:cNvPr id="1048634" name="TextBox 14"/>
          <p:cNvSpPr txBox="1">
            <a:spLocks noChangeArrowheads="1"/>
          </p:cNvSpPr>
          <p:nvPr/>
        </p:nvSpPr>
        <p:spPr bwMode="auto">
          <a:xfrm>
            <a:off x="8504505" y="2329317"/>
            <a:ext cx="1524000" cy="4851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SCL\SDA</a:t>
            </a:r>
          </a:p>
          <a:p>
            <a:pPr algn="ctr" eaLnBrk="0" hangingPunct="0">
              <a:buClr>
                <a:srgbClr val="000000"/>
              </a:buClr>
              <a:buSzTx/>
              <a:buFont typeface="Times New Roman" pitchFamily="18" charset="0"/>
              <a:buNone/>
            </a:pPr>
            <a:r>
              <a:rPr lang="en-US" sz="1200" b="1">
                <a:solidFill>
                  <a:schemeClr val="tx1"/>
                </a:solidFill>
              </a:rPr>
              <a:t>(I2C Bus)</a:t>
            </a:r>
          </a:p>
        </p:txBody>
      </p:sp>
      <p:sp>
        <p:nvSpPr>
          <p:cNvPr id="1048635" name="Left Brace 15"/>
          <p:cNvSpPr/>
          <p:nvPr/>
        </p:nvSpPr>
        <p:spPr bwMode="auto">
          <a:xfrm>
            <a:off x="3913455" y="3565979"/>
            <a:ext cx="280988" cy="850900"/>
          </a:xfrm>
          <a:prstGeom prst="leftBrace">
            <a:avLst>
              <a:gd name="adj1" fmla="val 8342"/>
              <a:gd name="adj2" fmla="val 50000"/>
            </a:avLst>
          </a:prstGeom>
          <a:noFill/>
          <a:ln w="31750" algn="ctr">
            <a:solidFill>
              <a:schemeClr val="tx1"/>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endParaRPr lang="en-US"/>
          </a:p>
        </p:txBody>
      </p:sp>
      <p:sp>
        <p:nvSpPr>
          <p:cNvPr id="1048636" name="TextBox 19"/>
          <p:cNvSpPr txBox="1">
            <a:spLocks noChangeArrowheads="1"/>
          </p:cNvSpPr>
          <p:nvPr/>
        </p:nvSpPr>
        <p:spPr bwMode="auto">
          <a:xfrm>
            <a:off x="8409255" y="927554"/>
            <a:ext cx="1524000" cy="3454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RESET</a:t>
            </a:r>
            <a:endParaRPr lang="en-US" sz="1200" b="1">
              <a:solidFill>
                <a:schemeClr val="tx1"/>
              </a:solidFill>
            </a:endParaRPr>
          </a:p>
        </p:txBody>
      </p:sp>
      <p:cxnSp>
        <p:nvCxnSpPr>
          <p:cNvPr id="3145728" name="Straight Arrow Connector 17"/>
          <p:cNvCxnSpPr/>
          <p:nvPr/>
        </p:nvCxnSpPr>
        <p:spPr bwMode="auto">
          <a:xfrm flipH="1">
            <a:off x="8052068" y="1130754"/>
            <a:ext cx="596900" cy="409575"/>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48637" name="TextBox 10"/>
          <p:cNvSpPr txBox="1">
            <a:spLocks noChangeArrowheads="1"/>
          </p:cNvSpPr>
          <p:nvPr/>
        </p:nvSpPr>
        <p:spPr bwMode="auto">
          <a:xfrm>
            <a:off x="3859480" y="169640"/>
            <a:ext cx="1981200" cy="3454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PWR IN</a:t>
            </a:r>
            <a:endParaRPr lang="en-US" sz="1100" b="1">
              <a:solidFill>
                <a:schemeClr val="tx1"/>
              </a:solidFill>
            </a:endParaRPr>
          </a:p>
        </p:txBody>
      </p:sp>
      <p:sp>
        <p:nvSpPr>
          <p:cNvPr id="1048638" name="TextBox 11"/>
          <p:cNvSpPr txBox="1">
            <a:spLocks noChangeArrowheads="1"/>
          </p:cNvSpPr>
          <p:nvPr/>
        </p:nvSpPr>
        <p:spPr bwMode="auto">
          <a:xfrm>
            <a:off x="5568087" y="22679"/>
            <a:ext cx="3048000" cy="5994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USB </a:t>
            </a:r>
          </a:p>
          <a:p>
            <a:pPr algn="ctr" eaLnBrk="0" hangingPunct="0">
              <a:buClr>
                <a:srgbClr val="000000"/>
              </a:buClr>
              <a:buSzTx/>
              <a:buFont typeface="Times New Roman" pitchFamily="18" charset="0"/>
              <a:buNone/>
            </a:pPr>
            <a:r>
              <a:rPr lang="en-US" sz="2000" b="1">
                <a:solidFill>
                  <a:schemeClr val="tx1"/>
                </a:solidFill>
              </a:rPr>
              <a:t>(to Computer)</a:t>
            </a:r>
            <a:endParaRPr lang="en-US" sz="1100" b="1">
              <a:solidFill>
                <a:schemeClr val="tx1"/>
              </a:solidFill>
            </a:endParaRPr>
          </a:p>
        </p:txBody>
      </p:sp>
      <p:sp>
        <p:nvSpPr>
          <p:cNvPr id="1048639" name="TextBox 2"/>
          <p:cNvSpPr txBox="1">
            <a:spLocks noChangeArrowheads="1"/>
          </p:cNvSpPr>
          <p:nvPr/>
        </p:nvSpPr>
        <p:spPr bwMode="auto">
          <a:xfrm>
            <a:off x="2411223" y="4825549"/>
            <a:ext cx="1371600" cy="5994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Analog INPUTS</a:t>
            </a:r>
          </a:p>
        </p:txBody>
      </p:sp>
      <p:sp>
        <p:nvSpPr>
          <p:cNvPr id="1048640" name="TextBox 18"/>
          <p:cNvSpPr txBox="1">
            <a:spLocks noChangeArrowheads="1"/>
          </p:cNvSpPr>
          <p:nvPr/>
        </p:nvSpPr>
        <p:spPr bwMode="auto">
          <a:xfrm>
            <a:off x="2411223" y="3719062"/>
            <a:ext cx="1371600" cy="4851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2000" b="1">
                <a:solidFill>
                  <a:schemeClr val="tx1"/>
                </a:solidFill>
              </a:rPr>
              <a:t>POWER </a:t>
            </a:r>
          </a:p>
          <a:p>
            <a:pPr algn="ctr" eaLnBrk="0" hangingPunct="0">
              <a:buClr>
                <a:srgbClr val="000000"/>
              </a:buClr>
              <a:buSzTx/>
              <a:buFont typeface="Times New Roman" pitchFamily="18" charset="0"/>
              <a:buNone/>
            </a:pPr>
            <a:r>
              <a:rPr lang="en-US" sz="1200" b="1">
                <a:solidFill>
                  <a:schemeClr val="tx1"/>
                </a:solidFill>
              </a:rPr>
              <a:t>5V / 3.3V / GND</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41" name="Title 1"/>
          <p:cNvSpPr>
            <a:spLocks noGrp="1"/>
          </p:cNvSpPr>
          <p:nvPr>
            <p:ph type="title"/>
          </p:nvPr>
        </p:nvSpPr>
        <p:spPr/>
        <p:txBody>
          <a:bodyPr/>
          <a:lstStyle/>
          <a:p>
            <a:r>
              <a:rPr lang="en-US"/>
              <a:t>How to code in arduino</a:t>
            </a:r>
            <a:endParaRPr lang="en-US"/>
          </a:p>
        </p:txBody>
      </p:sp>
      <p:sp>
        <p:nvSpPr>
          <p:cNvPr id="1048642" name="Content Placeholder 2"/>
          <p:cNvSpPr>
            <a:spLocks noGrp="1"/>
          </p:cNvSpPr>
          <p:nvPr>
            <p:ph idx="1"/>
          </p:nvPr>
        </p:nvSpPr>
        <p:spPr>
          <a:xfrm>
            <a:off x="1069848" y="2093976"/>
            <a:ext cx="10241280" cy="4078224"/>
          </a:xfrm>
        </p:spPr>
        <p:txBody>
          <a:bodyPr>
            <a:normAutofit/>
          </a:bodyPr>
          <a:lstStyle/>
          <a:p>
            <a:r>
              <a:rPr lang="en-US"/>
              <a:t>You need to download Arduino IDE (Integrated Development Environment). </a:t>
            </a:r>
          </a:p>
          <a:p>
            <a:r>
              <a:rPr lang="en-US" err="1"/>
              <a:t>Arduino IDE is available for all Mac, Windows.and Linux.</a:t>
            </a:r>
          </a:p>
        </p:txBody>
      </p:sp>
      <p:sp>
        <p:nvSpPr>
          <p:cNvPr id="1048644" name="Slide Number Placeholder 4"/>
          <p:cNvSpPr>
            <a:spLocks noGrp="1"/>
          </p:cNvSpPr>
          <p:nvPr>
            <p:ph type="sldNum" sz="quarter" idx="12"/>
          </p:nvPr>
        </p:nvSpPr>
        <p:spPr/>
        <p:txBody>
          <a:bodyPr/>
          <a:lstStyle/>
          <a:p>
            <a:fld id="{F6807F52-7EF1-4FDD-B4A0-5DC9DACBD99F}" type="slidenum">
              <a:rPr lang="en-US" smtClean="0"/>
              <a:t>19</a:t>
            </a:fld>
            <a:endParaRPr lang="en-US"/>
          </a:p>
        </p:txBody>
      </p:sp>
      <p:pic>
        <p:nvPicPr>
          <p:cNvPr id="2097158" name="Picture 2"/>
          <p:cNvPicPr>
            <a:picLocks noChangeAspect="1" noChangeArrowheads="1"/>
          </p:cNvPicPr>
          <p:nvPr/>
        </p:nvPicPr>
        <p:blipFill>
          <a:blip r:embed="rId2"/>
          <a:stretch>
            <a:fillRect/>
          </a:stretch>
        </p:blipFill>
        <p:spPr bwMode="auto">
          <a:xfrm>
            <a:off x="2106385" y="3006994"/>
            <a:ext cx="8186057" cy="3137989"/>
          </a:xfrm>
          <a:prstGeom prst="rect">
            <a:avLst/>
          </a:prstGeom>
          <a:noFill/>
          <a:ln w="9525">
            <a:noFill/>
            <a:miter lim="800000"/>
          </a:ln>
        </p:spPr>
      </p:pic>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5362" name="object 5"/>
          <p:cNvSpPr txBox="1"/>
          <p:nvPr/>
        </p:nvSpPr>
        <p:spPr>
          <a:xfrm>
            <a:off x="914496" y="2514624"/>
            <a:ext cx="7315008" cy="2649443"/>
          </a:xfrm>
          <a:prstGeom prst="rect">
            <a:avLst/>
          </a:prstGeom>
        </p:spPr>
        <p:txBody>
          <a:bodyPr wrap="square" lIns="0" tIns="12700" rIns="0" bIns="0">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SimSun" pitchFamily="2" charset="-122"/>
              </a:defRPr>
            </a:lvl5pPr>
          </a:lstStyle>
          <a:p>
            <a:pPr marL="12700" marR="0" lvl="0" indent="0" algn="ctr" defTabSz="914400" rtl="0" eaLnBrk="1" fontAlgn="base" latinLnBrk="0" hangingPunct="1">
              <a:lnSpc>
                <a:spcPct val="100000"/>
              </a:lnSpc>
              <a:spcBef>
                <a:spcPts val="100"/>
              </a:spcBef>
              <a:spcAft>
                <a:spcPct val="0"/>
              </a:spcAft>
              <a:buClrTx/>
              <a:buSzTx/>
              <a:buFont typeface="Arial" pitchFamily="34" charset="0"/>
              <a:buNone/>
              <a:defRPr/>
            </a:pPr>
            <a:r>
              <a:rPr kumimoji="0" lang="en-IN" sz="3600" b="1" i="0" u="none" strike="noStrike" kern="1200" cap="none" spc="-10" normalizeH="0" baseline="0" noProof="0">
                <a:ln>
                  <a:noFill/>
                </a:ln>
                <a:solidFill>
                  <a:srgbClr val="FFFFFF"/>
                </a:solidFill>
                <a:effectLst/>
                <a:uLnTx/>
                <a:uFillTx/>
                <a:latin typeface="Times New Roman" pitchFamily="18" charset="0"/>
                <a:ea typeface="SimSun" pitchFamily="2" charset="-122"/>
                <a:cs typeface="Times New Roman" panose="02020603050405020304" pitchFamily="18" charset="0"/>
              </a:rPr>
              <a:t>PART I</a:t>
            </a:r>
          </a:p>
          <a:p>
            <a:pPr marL="12700" marR="0" lvl="0" indent="0" algn="ctr" defTabSz="914400" rtl="0" eaLnBrk="1" fontAlgn="base" latinLnBrk="0" hangingPunct="1">
              <a:lnSpc>
                <a:spcPct val="100000"/>
              </a:lnSpc>
              <a:spcBef>
                <a:spcPts val="100"/>
              </a:spcBef>
              <a:spcAft>
                <a:spcPct val="0"/>
              </a:spcAft>
              <a:buClrTx/>
              <a:buSzTx/>
              <a:buFont typeface="Arial" pitchFamily="34" charset="0"/>
              <a:buNone/>
              <a:defRPr/>
            </a:pPr>
            <a:r>
              <a:rPr kumimoji="0" lang="en-IN" sz="3600" b="1" i="0" u="none" strike="noStrike" kern="1200" cap="none" spc="-10" normalizeH="0" baseline="0" noProof="0">
                <a:ln>
                  <a:noFill/>
                </a:ln>
                <a:solidFill>
                  <a:srgbClr val="FFFFFF"/>
                </a:solidFill>
                <a:effectLst/>
                <a:uLnTx/>
                <a:uFillTx/>
                <a:latin typeface="Times New Roman" pitchFamily="18" charset="0"/>
                <a:ea typeface="SimSun" pitchFamily="2" charset="-122"/>
                <a:cs typeface="Times New Roman" panose="02020603050405020304" pitchFamily="18" charset="0"/>
              </a:rPr>
              <a:t>Compiled and Presented by:</a:t>
            </a:r>
          </a:p>
          <a:p>
            <a:pPr marL="12700" marR="0" lvl="0" indent="0" algn="ctr" defTabSz="914400" rtl="0" eaLnBrk="1" fontAlgn="base" latinLnBrk="0" hangingPunct="1">
              <a:lnSpc>
                <a:spcPct val="100000"/>
              </a:lnSpc>
              <a:spcBef>
                <a:spcPts val="100"/>
              </a:spcBef>
              <a:spcAft>
                <a:spcPct val="0"/>
              </a:spcAft>
              <a:buClrTx/>
              <a:buSzTx/>
              <a:buFont typeface="Arial" pitchFamily="34" charset="0"/>
              <a:buNone/>
              <a:tabLst>
                <a:tab pos="2222500"/>
              </a:tabLst>
              <a:defRPr/>
            </a:pPr>
            <a:r>
              <a:rPr kumimoji="0" lang="en-US" sz="3200" b="0" i="0" u="none" strike="noStrike" kern="1200" cap="none" spc="-10"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Gaurav Singh</a:t>
            </a:r>
            <a:endParaRPr kumimoji="0" lang="en-US" sz="3200" b="0" i="0" u="none" strike="noStrike" kern="1200" cap="none" spc="0" normalizeH="0" baseline="0" noProof="0">
              <a:ln>
                <a:noFill/>
              </a:ln>
              <a:solidFill>
                <a:schemeClr val="tx1"/>
              </a:solidFill>
              <a:effectLst/>
              <a:uLnTx/>
              <a:uFillTx/>
              <a:latin typeface="Times New Roman" pitchFamily="18" charset="0"/>
              <a:ea typeface="SimSun" pitchFamily="2" charset="-122"/>
              <a:cs typeface="Times New Roman" panose="02020603050405020304" pitchFamily="18" charset="0"/>
            </a:endParaRPr>
          </a:p>
          <a:p>
            <a:pPr marL="12700" marR="0" lvl="0" indent="0" algn="ctr" defTabSz="914400" rtl="0" eaLnBrk="1" fontAlgn="base" latinLnBrk="0" hangingPunct="1">
              <a:lnSpc>
                <a:spcPct val="100000"/>
              </a:lnSpc>
              <a:spcBef>
                <a:spcPts val="60"/>
              </a:spcBef>
              <a:spcAft>
                <a:spcPct val="0"/>
              </a:spcAft>
              <a:buClrTx/>
              <a:buSzTx/>
              <a:buFont typeface="Arial" pitchFamily="34" charset="0"/>
              <a:buNone/>
              <a:defRPr/>
            </a:pPr>
            <a:r>
              <a:rPr kumimoji="0" lang="en-US" sz="3200" b="0" i="0" u="none" strike="noStrike" kern="1200" cap="none" spc="-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   gauravsinghmmmut53@gma</a:t>
            </a:r>
            <a:r>
              <a:rPr kumimoji="0" lang="en-US" sz="3200" b="0" i="0" u="none" strike="noStrike" kern="1200" cap="none" spc="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i</a:t>
            </a:r>
            <a:r>
              <a:rPr kumimoji="0" lang="en-US" sz="3200" b="0" i="0" u="none" strike="noStrike" kern="1200" cap="none" spc="0"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l</a:t>
            </a:r>
            <a:r>
              <a:rPr kumimoji="0" lang="en-US" sz="3200" b="0" i="0" u="none" strike="noStrike" kern="1200" cap="none" spc="-10"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a:t>
            </a:r>
            <a:r>
              <a:rPr kumimoji="0" lang="en-US" sz="3200" b="0" i="0" u="none" strike="noStrike" kern="1200" cap="none" spc="-5" normalizeH="0" baseline="0" noProof="0">
                <a:ln>
                  <a:noFill/>
                </a:ln>
                <a:solidFill>
                  <a:srgbClr val="FFFFFF"/>
                </a:solidFill>
                <a:effectLst/>
                <a:uLnTx/>
                <a:uFill>
                  <a:solidFill>
                    <a:srgbClr val="FFFFFF"/>
                  </a:solidFill>
                </a:uFill>
                <a:latin typeface="Times New Roman" pitchFamily="18" charset="0"/>
                <a:ea typeface="SimSun" pitchFamily="2" charset="-122"/>
                <a:cs typeface="Times New Roman" panose="02020603050405020304" pitchFamily="18" charset="0"/>
              </a:rPr>
              <a:t>com</a:t>
            </a:r>
            <a:endParaRPr kumimoji="0" lang="en-IN" sz="3200" b="1" i="0" u="none" strike="noStrike" kern="1200" cap="none" spc="-10" normalizeH="0" baseline="0" noProof="0">
              <a:ln>
                <a:noFill/>
              </a:ln>
              <a:solidFill>
                <a:srgbClr val="FFFFFF"/>
              </a:solidFill>
              <a:effectLst/>
              <a:uLnTx/>
              <a:uFillTx/>
              <a:latin typeface="Times New Roman" pitchFamily="18" charset="0"/>
              <a:ea typeface="SimSun" pitchFamily="2" charset="-122"/>
              <a:cs typeface="Times New Roman" panose="02020603050405020304" pitchFamily="18" charset="0"/>
            </a:endParaRPr>
          </a:p>
          <a:p>
            <a:pPr marL="12700" marR="0" lvl="0" indent="0" algn="ctr" defTabSz="914400" rtl="0" eaLnBrk="1" fontAlgn="base" latinLnBrk="0" hangingPunct="1">
              <a:lnSpc>
                <a:spcPct val="100000"/>
              </a:lnSpc>
              <a:spcBef>
                <a:spcPts val="100"/>
              </a:spcBef>
              <a:spcAft>
                <a:spcPct val="0"/>
              </a:spcAft>
              <a:buClrTx/>
              <a:buSzTx/>
              <a:buFont typeface="Arial" pitchFamily="34" charset="0"/>
              <a:buNone/>
              <a:defRPr/>
            </a:pPr>
            <a:endParaRPr kumimoji="0" sz="3200" b="0" i="0" u="none" strike="noStrike" kern="1200" cap="none" spc="0" normalizeH="0" baseline="0" noProof="0">
              <a:ln>
                <a:noFill/>
              </a:ln>
              <a:solidFill>
                <a:schemeClr val="tx1"/>
              </a:solidFill>
              <a:effectLst/>
              <a:uLnTx/>
              <a:uFillTx/>
              <a:latin typeface="Times New Roman" pitchFamily="18" charset="0"/>
              <a:ea typeface="SimSun" pitchFamily="2" charset="-122"/>
              <a:cs typeface="Times New Roman" panose="02020603050405020304" pitchFamily="18"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45" name="Title 1"/>
          <p:cNvSpPr>
            <a:spLocks noGrp="1"/>
          </p:cNvSpPr>
          <p:nvPr>
            <p:ph type="title"/>
          </p:nvPr>
        </p:nvSpPr>
        <p:spPr/>
        <p:txBody>
          <a:bodyPr/>
          <a:lstStyle/>
          <a:p>
            <a:r>
              <a:rPr lang="en-US"/>
              <a:t>How to code in arduino</a:t>
            </a:r>
            <a:endParaRPr lang="en-US"/>
          </a:p>
        </p:txBody>
      </p:sp>
      <p:sp>
        <p:nvSpPr>
          <p:cNvPr id="1048646" name="Content Placeholder 2"/>
          <p:cNvSpPr>
            <a:spLocks noGrp="1"/>
          </p:cNvSpPr>
          <p:nvPr>
            <p:ph idx="1"/>
          </p:nvPr>
        </p:nvSpPr>
        <p:spPr>
          <a:xfrm>
            <a:off x="1069848" y="2093976"/>
            <a:ext cx="4596166" cy="4078224"/>
          </a:xfrm>
        </p:spPr>
        <p:txBody>
          <a:bodyPr>
            <a:normAutofit/>
          </a:bodyPr>
          <a:lstStyle/>
          <a:p>
            <a:r>
              <a:rPr lang="en-US"/>
              <a:t>Once you have downloaded and installed/extracted the folder, you can directly run Arduino.exe, which will take you to its IDE.</a:t>
            </a:r>
          </a:p>
          <a:p>
            <a:r>
              <a:rPr lang="en-US"/>
              <a:t>The IDE will look like the shown screenshot.</a:t>
            </a:r>
          </a:p>
        </p:txBody>
      </p:sp>
      <p:sp>
        <p:nvSpPr>
          <p:cNvPr id="1048648" name="Slide Number Placeholder 4"/>
          <p:cNvSpPr>
            <a:spLocks noGrp="1"/>
          </p:cNvSpPr>
          <p:nvPr>
            <p:ph type="sldNum" sz="quarter" idx="12"/>
          </p:nvPr>
        </p:nvSpPr>
        <p:spPr/>
        <p:txBody>
          <a:bodyPr/>
          <a:lstStyle/>
          <a:p>
            <a:fld id="{F6807F52-7EF1-4FDD-B4A0-5DC9DACBD99F}" type="slidenum">
              <a:rPr lang="en-US" smtClean="0"/>
              <a:t>20</a:t>
            </a:fld>
            <a:endParaRPr lang="en-US"/>
          </a:p>
        </p:txBody>
      </p:sp>
      <p:pic>
        <p:nvPicPr>
          <p:cNvPr id="2097159" name="Picture 4"/>
          <p:cNvPicPr>
            <a:picLocks noChangeAspect="1" noChangeArrowheads="1"/>
          </p:cNvPicPr>
          <p:nvPr/>
        </p:nvPicPr>
        <p:blipFill>
          <a:blip r:embed="rId2"/>
          <a:stretch>
            <a:fillRect/>
          </a:stretch>
        </p:blipFill>
        <p:spPr bwMode="auto">
          <a:xfrm>
            <a:off x="6545942" y="1828804"/>
            <a:ext cx="3757392" cy="4508870"/>
          </a:xfrm>
          <a:prstGeom prst="rect">
            <a:avLst/>
          </a:prstGeom>
          <a:noFill/>
          <a:ln w="9525">
            <a:noFill/>
            <a:miter lim="800000"/>
          </a:ln>
          <a:effectLst/>
        </p:spPr>
      </p:pic>
      <p:sp>
        <p:nvSpPr>
          <p:cNvPr id="1048649" name="TextBox 7"/>
          <p:cNvSpPr txBox="1">
            <a:spLocks noChangeArrowheads="1"/>
          </p:cNvSpPr>
          <p:nvPr/>
        </p:nvSpPr>
        <p:spPr bwMode="auto">
          <a:xfrm>
            <a:off x="6482444" y="5660114"/>
            <a:ext cx="3690412" cy="320040"/>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b="1">
                <a:solidFill>
                  <a:srgbClr val="FF0000"/>
                </a:solidFill>
              </a:rPr>
              <a:t>error &amp; status messages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1048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50" name="Title 1"/>
          <p:cNvSpPr>
            <a:spLocks noGrp="1"/>
          </p:cNvSpPr>
          <p:nvPr>
            <p:ph type="title"/>
          </p:nvPr>
        </p:nvSpPr>
        <p:spPr/>
        <p:txBody>
          <a:bodyPr/>
          <a:lstStyle/>
          <a:p>
            <a:r>
              <a:rPr lang="en-US"/>
              <a:t>Program your arduino</a:t>
            </a:r>
            <a:endParaRPr lang="en-US"/>
          </a:p>
        </p:txBody>
      </p:sp>
      <p:sp>
        <p:nvSpPr>
          <p:cNvPr id="1048651" name="Content Placeholder 2"/>
          <p:cNvSpPr>
            <a:spLocks noGrp="1"/>
          </p:cNvSpPr>
          <p:nvPr>
            <p:ph idx="1"/>
          </p:nvPr>
        </p:nvSpPr>
        <p:spPr>
          <a:xfrm>
            <a:off x="1069848" y="2093976"/>
            <a:ext cx="4596166" cy="4078224"/>
          </a:xfrm>
        </p:spPr>
        <p:txBody>
          <a:bodyPr>
            <a:normAutofit/>
          </a:bodyPr>
          <a:lstStyle/>
          <a:p>
            <a:r>
              <a:rPr lang="en-US"/>
              <a:t>Before you start programming, double check that correct board is selected under Tools </a:t>
            </a:r>
            <a:r>
              <a:rPr lang="en-US">
                <a:sym typeface="Wingdings" pitchFamily="2" charset="2"/>
              </a:rPr>
              <a:t> Board.</a:t>
            </a:r>
          </a:p>
          <a:p>
            <a:r>
              <a:rPr lang="en-US">
                <a:sym typeface="Wingdings" pitchFamily="2" charset="2"/>
              </a:rPr>
              <a:t>Now, you can start playing with Arduino.</a:t>
            </a:r>
            <a:endParaRPr lang="en-US"/>
          </a:p>
        </p:txBody>
      </p:sp>
      <p:sp>
        <p:nvSpPr>
          <p:cNvPr id="1048653" name="Slide Number Placeholder 4"/>
          <p:cNvSpPr>
            <a:spLocks noGrp="1"/>
          </p:cNvSpPr>
          <p:nvPr>
            <p:ph type="sldNum" sz="quarter" idx="12"/>
          </p:nvPr>
        </p:nvSpPr>
        <p:spPr/>
        <p:txBody>
          <a:bodyPr/>
          <a:lstStyle/>
          <a:p>
            <a:fld id="{F6807F52-7EF1-4FDD-B4A0-5DC9DACBD99F}" type="slidenum">
              <a:rPr lang="en-US" smtClean="0"/>
              <a:t>21</a:t>
            </a:fld>
            <a:endParaRPr lang="en-US"/>
          </a:p>
        </p:txBody>
      </p:sp>
      <p:pic>
        <p:nvPicPr>
          <p:cNvPr id="2097160" name="Picture 2"/>
          <p:cNvPicPr>
            <a:picLocks noChangeAspect="1" noChangeArrowheads="1"/>
          </p:cNvPicPr>
          <p:nvPr/>
        </p:nvPicPr>
        <p:blipFill>
          <a:blip r:embed="rId2">
            <a:clrChange>
              <a:clrFrom>
                <a:srgbClr val="9900FF"/>
              </a:clrFrom>
              <a:clrTo>
                <a:srgbClr val="9900FF">
                  <a:alpha val="0"/>
                </a:srgbClr>
              </a:clrTo>
            </a:clrChange>
          </a:blip>
          <a:stretch>
            <a:fillRect/>
          </a:stretch>
        </p:blipFill>
        <p:spPr bwMode="auto">
          <a:xfrm>
            <a:off x="5715000" y="2011680"/>
            <a:ext cx="5710691" cy="2942453"/>
          </a:xfrm>
          <a:prstGeom prst="rect">
            <a:avLst/>
          </a:prstGeom>
          <a:noFill/>
          <a:ln w="9525">
            <a:noFill/>
            <a:miter lim="800000"/>
          </a:ln>
          <a:effectLst/>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54" name="Title 1"/>
          <p:cNvSpPr>
            <a:spLocks noGrp="1"/>
          </p:cNvSpPr>
          <p:nvPr>
            <p:ph type="title"/>
          </p:nvPr>
        </p:nvSpPr>
        <p:spPr/>
        <p:txBody>
          <a:bodyPr/>
          <a:lstStyle/>
          <a:p>
            <a:r>
              <a:rPr lang="en-US"/>
              <a:t>Program your arduino</a:t>
            </a:r>
            <a:endParaRPr lang="en-US"/>
          </a:p>
        </p:txBody>
      </p:sp>
      <p:sp>
        <p:nvSpPr>
          <p:cNvPr id="1048655" name="Content Placeholder 2"/>
          <p:cNvSpPr>
            <a:spLocks noGrp="1"/>
          </p:cNvSpPr>
          <p:nvPr>
            <p:ph idx="1"/>
          </p:nvPr>
        </p:nvSpPr>
        <p:spPr>
          <a:xfrm>
            <a:off x="1069848" y="2093976"/>
            <a:ext cx="4596166" cy="4078224"/>
          </a:xfrm>
        </p:spPr>
        <p:txBody>
          <a:bodyPr>
            <a:normAutofit/>
          </a:bodyPr>
          <a:lstStyle/>
          <a:p>
            <a:r>
              <a:rPr lang="en-GB"/>
              <a:t>The Arduino Uno can be programmed with the Arduino software. Select "Arduino Uno from the Tools &gt; Board menu (according to the microcontroller on your board).</a:t>
            </a:r>
          </a:p>
          <a:p>
            <a:r>
              <a:rPr lang="en-US"/>
              <a:t>All the peripheral connected with Computers are using Serial Port.</a:t>
            </a:r>
          </a:p>
          <a:p>
            <a:r>
              <a:rPr lang="en-US"/>
              <a:t>You can check port for Arduino Uno in Device Manger.</a:t>
            </a:r>
          </a:p>
        </p:txBody>
      </p:sp>
      <p:sp>
        <p:nvSpPr>
          <p:cNvPr id="1048657" name="Slide Number Placeholder 4"/>
          <p:cNvSpPr>
            <a:spLocks noGrp="1"/>
          </p:cNvSpPr>
          <p:nvPr>
            <p:ph type="sldNum" sz="quarter" idx="12"/>
          </p:nvPr>
        </p:nvSpPr>
        <p:spPr/>
        <p:txBody>
          <a:bodyPr/>
          <a:lstStyle/>
          <a:p>
            <a:fld id="{F6807F52-7EF1-4FDD-B4A0-5DC9DACBD99F}" type="slidenum">
              <a:rPr lang="en-US" smtClean="0"/>
              <a:t>22</a:t>
            </a:fld>
            <a:endParaRPr lang="en-US"/>
          </a:p>
        </p:txBody>
      </p:sp>
      <p:pic>
        <p:nvPicPr>
          <p:cNvPr id="2097161" name="Picture 5"/>
          <p:cNvPicPr>
            <a:picLocks noChangeAspect="1" noChangeArrowheads="1"/>
          </p:cNvPicPr>
          <p:nvPr/>
        </p:nvPicPr>
        <p:blipFill>
          <a:blip r:embed="rId2">
            <a:clrChange>
              <a:clrFrom>
                <a:srgbClr val="FFAEC9"/>
              </a:clrFrom>
              <a:clrTo>
                <a:srgbClr val="FFAEC9">
                  <a:alpha val="0"/>
                </a:srgbClr>
              </a:clrTo>
            </a:clrChange>
          </a:blip>
          <a:stretch>
            <a:fillRect/>
          </a:stretch>
        </p:blipFill>
        <p:spPr bwMode="auto">
          <a:xfrm>
            <a:off x="6332310" y="1445532"/>
            <a:ext cx="4689475" cy="4667250"/>
          </a:xfrm>
          <a:prstGeom prst="rect">
            <a:avLst/>
          </a:prstGeom>
          <a:noFill/>
          <a:ln w="9525">
            <a:noFill/>
            <a:miter lim="800000"/>
          </a:ln>
          <a:effectLst/>
        </p:spPr>
      </p:pic>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58" name="Title 1"/>
          <p:cNvSpPr>
            <a:spLocks noGrp="1"/>
          </p:cNvSpPr>
          <p:nvPr>
            <p:ph type="title"/>
          </p:nvPr>
        </p:nvSpPr>
        <p:spPr/>
        <p:txBody>
          <a:bodyPr/>
          <a:lstStyle/>
          <a:p>
            <a:r>
              <a:rPr lang="en-US"/>
              <a:t>Input vs output</a:t>
            </a:r>
          </a:p>
        </p:txBody>
      </p:sp>
      <p:sp>
        <p:nvSpPr>
          <p:cNvPr id="1048660" name="Slide Number Placeholder 4"/>
          <p:cNvSpPr>
            <a:spLocks noGrp="1"/>
          </p:cNvSpPr>
          <p:nvPr>
            <p:ph type="sldNum" sz="quarter" idx="12"/>
          </p:nvPr>
        </p:nvSpPr>
        <p:spPr/>
        <p:txBody>
          <a:bodyPr/>
          <a:lstStyle/>
          <a:p>
            <a:fld id="{F6807F52-7EF1-4FDD-B4A0-5DC9DACBD99F}" type="slidenum">
              <a:rPr lang="en-US" smtClean="0"/>
              <a:t>23</a:t>
            </a:fld>
            <a:endParaRPr lang="en-US"/>
          </a:p>
        </p:txBody>
      </p:sp>
      <p:pic>
        <p:nvPicPr>
          <p:cNvPr id="2097162" name="Picture 4" descr="pic1"/>
          <p:cNvPicPr>
            <a:picLocks noGrp="1" noChangeAspect="1" noChangeArrowheads="1"/>
          </p:cNvPicPr>
          <p:nvPr>
            <p:ph idx="1"/>
          </p:nvPr>
        </p:nvPicPr>
        <p:blipFill>
          <a:blip r:embed="rId2"/>
          <a:stretch>
            <a:fillRect/>
          </a:stretch>
        </p:blipFill>
        <p:spPr bwMode="auto">
          <a:xfrm>
            <a:off x="2371474" y="2120900"/>
            <a:ext cx="7455401" cy="4051300"/>
          </a:xfrm>
          <a:prstGeom prst="rect">
            <a:avLst/>
          </a:prstGeom>
          <a:noFill/>
          <a:ln w="9525">
            <a:noFill/>
            <a:miter lim="800000"/>
          </a:ln>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62" name="Title 1"/>
          <p:cNvSpPr>
            <a:spLocks noGrp="1"/>
          </p:cNvSpPr>
          <p:nvPr>
            <p:ph type="title"/>
          </p:nvPr>
        </p:nvSpPr>
        <p:spPr/>
        <p:txBody>
          <a:bodyPr/>
          <a:lstStyle/>
          <a:p>
            <a:r>
              <a:rPr lang="en-US"/>
              <a:t>6 Major concepts</a:t>
            </a:r>
          </a:p>
        </p:txBody>
      </p:sp>
      <p:sp>
        <p:nvSpPr>
          <p:cNvPr id="1048664" name="Slide Number Placeholder 4"/>
          <p:cNvSpPr>
            <a:spLocks noGrp="1"/>
          </p:cNvSpPr>
          <p:nvPr>
            <p:ph type="sldNum" sz="quarter" idx="12"/>
          </p:nvPr>
        </p:nvSpPr>
        <p:spPr/>
        <p:txBody>
          <a:bodyPr/>
          <a:lstStyle/>
          <a:p>
            <a:fld id="{F6807F52-7EF1-4FDD-B4A0-5DC9DACBD99F}" type="slidenum">
              <a:rPr lang="en-US" smtClean="0"/>
              <a:t>24</a:t>
            </a:fld>
            <a:endParaRPr lang="en-US"/>
          </a:p>
        </p:txBody>
      </p:sp>
      <p:sp>
        <p:nvSpPr>
          <p:cNvPr id="1048665" name="Content Placeholder 7"/>
          <p:cNvSpPr>
            <a:spLocks noGrp="1"/>
          </p:cNvSpPr>
          <p:nvPr>
            <p:ph idx="1"/>
          </p:nvPr>
        </p:nvSpPr>
        <p:spPr/>
        <p:txBody>
          <a:bodyPr/>
          <a:lstStyle/>
          <a:p>
            <a:r>
              <a:rPr lang="en-US" err="1"/>
              <a:t>digitalWrite()</a:t>
            </a:r>
          </a:p>
          <a:p>
            <a:r>
              <a:rPr lang="en-US" err="1"/>
              <a:t>analogWrite()</a:t>
            </a:r>
          </a:p>
          <a:p>
            <a:r>
              <a:rPr lang="en-US" err="1"/>
              <a:t>digitalRead()</a:t>
            </a:r>
          </a:p>
          <a:p>
            <a:r>
              <a:rPr lang="en-US"/>
              <a:t>If (statements) / Boolean</a:t>
            </a:r>
          </a:p>
          <a:p>
            <a:r>
              <a:rPr lang="en-US" err="1"/>
              <a:t>analogRead</a:t>
            </a:r>
            <a:endParaRPr lang="en-US"/>
          </a:p>
          <a:p>
            <a:r>
              <a:rPr lang="en-US"/>
              <a:t>Serial Communication</a:t>
            </a:r>
            <a:endParaRPr lang="en-GB"/>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66" name="Title 1"/>
          <p:cNvSpPr>
            <a:spLocks noGrp="1"/>
          </p:cNvSpPr>
          <p:nvPr>
            <p:ph type="title"/>
          </p:nvPr>
        </p:nvSpPr>
        <p:spPr/>
        <p:txBody>
          <a:bodyPr/>
          <a:lstStyle/>
          <a:p>
            <a:r>
              <a:rPr lang="en-US"/>
              <a:t>Analog vs digital</a:t>
            </a:r>
          </a:p>
        </p:txBody>
      </p:sp>
      <p:sp>
        <p:nvSpPr>
          <p:cNvPr id="1048667" name="Content Placeholder 2"/>
          <p:cNvSpPr>
            <a:spLocks noGrp="1"/>
          </p:cNvSpPr>
          <p:nvPr>
            <p:ph idx="1"/>
          </p:nvPr>
        </p:nvSpPr>
        <p:spPr>
          <a:xfrm>
            <a:off x="1069848" y="2093976"/>
            <a:ext cx="10241280" cy="4078224"/>
          </a:xfrm>
        </p:spPr>
        <p:txBody>
          <a:bodyPr>
            <a:normAutofit/>
          </a:bodyPr>
          <a:lstStyle/>
          <a:p>
            <a:pPr marL="0" indent="0"/>
            <a:r>
              <a:rPr lang="en-US"/>
              <a:t>Microcontrollers are </a:t>
            </a:r>
            <a:r>
              <a:rPr lang="en-US" b="1"/>
              <a:t>digital</a:t>
            </a:r>
            <a:r>
              <a:rPr lang="en-US"/>
              <a:t> devices – ON or OFF.  Also called – discrete.</a:t>
            </a:r>
          </a:p>
          <a:p>
            <a:pPr marL="0" indent="0"/>
            <a:endParaRPr lang="en-US" b="1"/>
          </a:p>
          <a:p>
            <a:pPr marL="0" indent="0"/>
            <a:r>
              <a:rPr lang="en-US" b="1"/>
              <a:t>Analog</a:t>
            </a:r>
            <a:r>
              <a:rPr lang="en-US"/>
              <a:t> signals are anything that can be a full range of values.</a:t>
            </a:r>
          </a:p>
          <a:p>
            <a:pPr marL="0" indent="0"/>
            <a:endParaRPr lang="en-US"/>
          </a:p>
          <a:p>
            <a:pPr marL="0" indent="0"/>
            <a:endParaRPr lang="en-US"/>
          </a:p>
        </p:txBody>
      </p:sp>
      <p:sp>
        <p:nvSpPr>
          <p:cNvPr id="1048669" name="Slide Number Placeholder 4"/>
          <p:cNvSpPr>
            <a:spLocks noGrp="1"/>
          </p:cNvSpPr>
          <p:nvPr>
            <p:ph type="sldNum" sz="quarter" idx="12"/>
          </p:nvPr>
        </p:nvSpPr>
        <p:spPr/>
        <p:txBody>
          <a:bodyPr/>
          <a:lstStyle/>
          <a:p>
            <a:fld id="{F6807F52-7EF1-4FDD-B4A0-5DC9DACBD99F}" type="slidenum">
              <a:rPr lang="en-US" smtClean="0"/>
              <a:t>25</a:t>
            </a:fld>
            <a:endParaRPr lang="en-US"/>
          </a:p>
        </p:txBody>
      </p:sp>
      <p:grpSp>
        <p:nvGrpSpPr>
          <p:cNvPr id="54" name="Group 13"/>
          <p:cNvGrpSpPr/>
          <p:nvPr/>
        </p:nvGrpSpPr>
        <p:grpSpPr>
          <a:xfrm>
            <a:off x="1740354" y="4198257"/>
            <a:ext cx="8077200" cy="1498600"/>
            <a:chOff x="124460" y="4394200"/>
            <a:chExt cx="8077200" cy="1498600"/>
          </a:xfrm>
        </p:grpSpPr>
        <p:pic>
          <p:nvPicPr>
            <p:cNvPr id="2097163" name="Picture 8" descr="http://soulargrooves.com/new/wp-content/uploads/2012/11/analog-signal.gif"/>
            <p:cNvPicPr>
              <a:picLocks noChangeAspect="1" noChangeArrowheads="1"/>
            </p:cNvPicPr>
            <p:nvPr/>
          </p:nvPicPr>
          <p:blipFill>
            <a:blip r:embed="rId2"/>
            <a:srcRect t="50000"/>
            <a:stretch>
              <a:fillRect/>
            </a:stretch>
          </p:blipFill>
          <p:spPr bwMode="auto">
            <a:xfrm>
              <a:off x="815975" y="4394200"/>
              <a:ext cx="3200400" cy="1271587"/>
            </a:xfrm>
            <a:prstGeom prst="rect">
              <a:avLst/>
            </a:prstGeom>
            <a:noFill/>
            <a:ln w="9525">
              <a:noFill/>
              <a:miter lim="800000"/>
            </a:ln>
          </p:spPr>
        </p:pic>
        <p:pic>
          <p:nvPicPr>
            <p:cNvPr id="2097164" name="Picture 8" descr="http://soulargrooves.com/new/wp-content/uploads/2012/11/analog-signal.gif"/>
            <p:cNvPicPr>
              <a:picLocks noChangeAspect="1" noChangeArrowheads="1"/>
            </p:cNvPicPr>
            <p:nvPr/>
          </p:nvPicPr>
          <p:blipFill>
            <a:blip r:embed="rId2"/>
            <a:srcRect t="30556" b="50000"/>
            <a:stretch>
              <a:fillRect/>
            </a:stretch>
          </p:blipFill>
          <p:spPr bwMode="auto">
            <a:xfrm>
              <a:off x="4895850" y="5398294"/>
              <a:ext cx="3200400" cy="494506"/>
            </a:xfrm>
            <a:prstGeom prst="rect">
              <a:avLst/>
            </a:prstGeom>
            <a:noFill/>
            <a:ln w="9525">
              <a:noFill/>
              <a:miter lim="800000"/>
            </a:ln>
          </p:spPr>
        </p:pic>
        <p:cxnSp>
          <p:nvCxnSpPr>
            <p:cNvPr id="3145729" name="Straight Connector 8"/>
            <p:cNvCxnSpPr/>
            <p:nvPr/>
          </p:nvCxnSpPr>
          <p:spPr bwMode="auto">
            <a:xfrm flipV="1">
              <a:off x="5021898" y="4827588"/>
              <a:ext cx="795337" cy="492125"/>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55" name="Group 8"/>
            <p:cNvGrpSpPr/>
            <p:nvPr/>
          </p:nvGrpSpPr>
          <p:grpSpPr>
            <a:xfrm>
              <a:off x="127635" y="4657517"/>
              <a:ext cx="657225" cy="294640"/>
              <a:chOff x="48260" y="4657517"/>
              <a:chExt cx="657225" cy="294640"/>
            </a:xfrm>
          </p:grpSpPr>
          <p:sp>
            <p:nvSpPr>
              <p:cNvPr id="1048670" name="TextBox 12"/>
              <p:cNvSpPr txBox="1">
                <a:spLocks noChangeArrowheads="1"/>
              </p:cNvSpPr>
              <p:nvPr/>
            </p:nvSpPr>
            <p:spPr bwMode="auto">
              <a:xfrm>
                <a:off x="48260" y="4657517"/>
                <a:ext cx="520700" cy="2946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1600">
                    <a:solidFill>
                      <a:schemeClr val="tx1"/>
                    </a:solidFill>
                  </a:rPr>
                  <a:t>5 V</a:t>
                </a:r>
              </a:p>
            </p:txBody>
          </p:sp>
          <p:cxnSp>
            <p:nvCxnSpPr>
              <p:cNvPr id="3145730" name="Straight Connector 5"/>
              <p:cNvCxnSpPr>
                <a:stCxn id="1048670" idx="3"/>
              </p:cNvCxnSpPr>
              <p:nvPr/>
            </p:nvCxnSpPr>
            <p:spPr bwMode="auto">
              <a:xfrm>
                <a:off x="568960" y="4827588"/>
                <a:ext cx="136525"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56" name="Group 9"/>
            <p:cNvGrpSpPr/>
            <p:nvPr/>
          </p:nvGrpSpPr>
          <p:grpSpPr>
            <a:xfrm>
              <a:off x="124460" y="5152817"/>
              <a:ext cx="660400" cy="294640"/>
              <a:chOff x="63500" y="5152817"/>
              <a:chExt cx="660400" cy="294640"/>
            </a:xfrm>
          </p:grpSpPr>
          <p:sp>
            <p:nvSpPr>
              <p:cNvPr id="1048671" name="TextBox 2"/>
              <p:cNvSpPr txBox="1">
                <a:spLocks noChangeArrowheads="1"/>
              </p:cNvSpPr>
              <p:nvPr/>
            </p:nvSpPr>
            <p:spPr bwMode="auto">
              <a:xfrm>
                <a:off x="63500" y="5152817"/>
                <a:ext cx="520700" cy="2946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1600">
                    <a:solidFill>
                      <a:schemeClr val="tx1"/>
                    </a:solidFill>
                  </a:rPr>
                  <a:t>0 V</a:t>
                </a:r>
              </a:p>
            </p:txBody>
          </p:sp>
          <p:cxnSp>
            <p:nvCxnSpPr>
              <p:cNvPr id="3145731" name="Straight Connector 7"/>
              <p:cNvCxnSpPr>
                <a:stCxn id="1048671" idx="3"/>
              </p:cNvCxnSpPr>
              <p:nvPr/>
            </p:nvCxnSpPr>
            <p:spPr bwMode="auto">
              <a:xfrm>
                <a:off x="584200" y="5322888"/>
                <a:ext cx="139700"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57" name="Group 18"/>
            <p:cNvGrpSpPr/>
            <p:nvPr/>
          </p:nvGrpSpPr>
          <p:grpSpPr>
            <a:xfrm>
              <a:off x="4295775" y="4657517"/>
              <a:ext cx="657860" cy="294640"/>
              <a:chOff x="48260" y="4657517"/>
              <a:chExt cx="657860" cy="294640"/>
            </a:xfrm>
          </p:grpSpPr>
          <p:sp>
            <p:nvSpPr>
              <p:cNvPr id="1048672" name="TextBox 19"/>
              <p:cNvSpPr txBox="1">
                <a:spLocks noChangeArrowheads="1"/>
              </p:cNvSpPr>
              <p:nvPr/>
            </p:nvSpPr>
            <p:spPr bwMode="auto">
              <a:xfrm>
                <a:off x="48260" y="4657517"/>
                <a:ext cx="520700" cy="2946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1600">
                    <a:solidFill>
                      <a:schemeClr val="tx1"/>
                    </a:solidFill>
                  </a:rPr>
                  <a:t>5 V</a:t>
                </a:r>
              </a:p>
            </p:txBody>
          </p:sp>
          <p:cxnSp>
            <p:nvCxnSpPr>
              <p:cNvPr id="3145732" name="Straight Connector 19"/>
              <p:cNvCxnSpPr>
                <a:stCxn id="1048672" idx="3"/>
              </p:cNvCxnSpPr>
              <p:nvPr/>
            </p:nvCxnSpPr>
            <p:spPr bwMode="auto">
              <a:xfrm>
                <a:off x="569595" y="4827588"/>
                <a:ext cx="136525"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58" name="Group 24"/>
            <p:cNvGrpSpPr/>
            <p:nvPr/>
          </p:nvGrpSpPr>
          <p:grpSpPr>
            <a:xfrm>
              <a:off x="4292600" y="5152817"/>
              <a:ext cx="661035" cy="294640"/>
              <a:chOff x="63500" y="5152817"/>
              <a:chExt cx="661035" cy="294640"/>
            </a:xfrm>
          </p:grpSpPr>
          <p:sp>
            <p:nvSpPr>
              <p:cNvPr id="1048673" name="TextBox 25"/>
              <p:cNvSpPr txBox="1">
                <a:spLocks noChangeArrowheads="1"/>
              </p:cNvSpPr>
              <p:nvPr/>
            </p:nvSpPr>
            <p:spPr bwMode="auto">
              <a:xfrm>
                <a:off x="63500" y="5152817"/>
                <a:ext cx="520700" cy="294640"/>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buClr>
                    <a:srgbClr val="000000"/>
                  </a:buClr>
                  <a:buSzTx/>
                  <a:buFont typeface="Times New Roman" pitchFamily="18" charset="0"/>
                  <a:buNone/>
                </a:pPr>
                <a:r>
                  <a:rPr lang="en-US" sz="1600">
                    <a:solidFill>
                      <a:schemeClr val="tx1"/>
                    </a:solidFill>
                  </a:rPr>
                  <a:t>0 V</a:t>
                </a:r>
              </a:p>
            </p:txBody>
          </p:sp>
          <p:cxnSp>
            <p:nvCxnSpPr>
              <p:cNvPr id="3145733" name="Straight Connector 17"/>
              <p:cNvCxnSpPr>
                <a:stCxn id="1048673" idx="3"/>
              </p:cNvCxnSpPr>
              <p:nvPr/>
            </p:nvCxnSpPr>
            <p:spPr bwMode="auto">
              <a:xfrm>
                <a:off x="584835" y="5322888"/>
                <a:ext cx="139700"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3145734" name="Straight Connector 13"/>
            <p:cNvCxnSpPr/>
            <p:nvPr/>
          </p:nvCxnSpPr>
          <p:spPr bwMode="auto">
            <a:xfrm>
              <a:off x="5817235" y="4826000"/>
              <a:ext cx="793750" cy="49371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145735" name="Straight Connector 14"/>
            <p:cNvCxnSpPr/>
            <p:nvPr/>
          </p:nvCxnSpPr>
          <p:spPr bwMode="auto">
            <a:xfrm flipV="1">
              <a:off x="6610985" y="4827588"/>
              <a:ext cx="795338" cy="49212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145736" name="Straight Connector 15"/>
            <p:cNvCxnSpPr/>
            <p:nvPr/>
          </p:nvCxnSpPr>
          <p:spPr bwMode="auto">
            <a:xfrm>
              <a:off x="7406323" y="4826000"/>
              <a:ext cx="795337" cy="493713"/>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74" name="Title 1"/>
          <p:cNvSpPr>
            <a:spLocks noGrp="1"/>
          </p:cNvSpPr>
          <p:nvPr>
            <p:ph type="title"/>
          </p:nvPr>
        </p:nvSpPr>
        <p:spPr/>
        <p:txBody>
          <a:bodyPr/>
          <a:lstStyle/>
          <a:p>
            <a:r>
              <a:rPr lang="en-US"/>
              <a:t>Analog vs digital</a:t>
            </a:r>
          </a:p>
        </p:txBody>
      </p:sp>
      <p:sp>
        <p:nvSpPr>
          <p:cNvPr id="1048675" name="Content Placeholder 2"/>
          <p:cNvSpPr>
            <a:spLocks noGrp="1"/>
          </p:cNvSpPr>
          <p:nvPr>
            <p:ph idx="1"/>
          </p:nvPr>
        </p:nvSpPr>
        <p:spPr>
          <a:xfrm>
            <a:off x="1069848" y="2093976"/>
            <a:ext cx="6033081" cy="4078224"/>
          </a:xfrm>
        </p:spPr>
        <p:txBody>
          <a:bodyPr>
            <a:normAutofit/>
          </a:bodyPr>
          <a:lstStyle/>
          <a:p>
            <a:pPr marL="0" indent="0"/>
            <a:r>
              <a:rPr lang="en-US"/>
              <a:t>Analog Sensors</a:t>
            </a:r>
          </a:p>
        </p:txBody>
      </p:sp>
      <p:sp>
        <p:nvSpPr>
          <p:cNvPr id="1048677" name="Slide Number Placeholder 4"/>
          <p:cNvSpPr>
            <a:spLocks noGrp="1"/>
          </p:cNvSpPr>
          <p:nvPr>
            <p:ph type="sldNum" sz="quarter" idx="12"/>
          </p:nvPr>
        </p:nvSpPr>
        <p:spPr/>
        <p:txBody>
          <a:bodyPr/>
          <a:lstStyle/>
          <a:p>
            <a:fld id="{F6807F52-7EF1-4FDD-B4A0-5DC9DACBD99F}" type="slidenum">
              <a:rPr lang="en-US" smtClean="0"/>
              <a:t>26</a:t>
            </a:fld>
            <a:endParaRPr lang="en-US"/>
          </a:p>
        </p:txBody>
      </p:sp>
      <p:graphicFrame>
        <p:nvGraphicFramePr>
          <p:cNvPr id="4194304" name="Table 24"/>
          <p:cNvGraphicFramePr>
            <a:graphicFrameLocks noGrp="1"/>
          </p:cNvGraphicFramePr>
          <p:nvPr/>
        </p:nvGraphicFramePr>
        <p:xfrm>
          <a:off x="1237343" y="2767239"/>
          <a:ext cx="5163458" cy="2757297"/>
        </p:xfrm>
        <a:graphic>
          <a:graphicData uri="http://schemas.openxmlformats.org/drawingml/2006/table">
            <a:tbl>
              <a:tblPr firstRow="1" bandRow="1">
                <a:tableStyleId>{21E4AEA4-8DFA-4A89-87EB-49C32662AFE0}</a:tableStyleId>
              </a:tblPr>
              <a:tblGrid>
                <a:gridCol w="2581729">
                  <a:extLst>
                    <a:ext uri="{9D8B030D-6E8A-4147-A177-3AD203B41FA5}">
                      <a16:colId xmlns:a16="http://schemas.microsoft.com/office/drawing/2014/main" val="20000"/>
                    </a:ext>
                  </a:extLst>
                </a:gridCol>
                <a:gridCol w="2581729">
                  <a:extLst>
                    <a:ext uri="{9D8B030D-6E8A-4147-A177-3AD203B41FA5}">
                      <a16:colId xmlns:a16="http://schemas.microsoft.com/office/drawing/2014/main" val="20001"/>
                    </a:ext>
                  </a:extLst>
                </a:gridCol>
              </a:tblGrid>
              <a:tr h="370840">
                <a:tc>
                  <a:txBody>
                    <a:bodyPr vert="horz" wrap="square"/>
                    <a:lstStyle/>
                    <a:p>
                      <a:pPr marL="0" marR="0">
                        <a:lnSpc>
                          <a:spcPct val="115000"/>
                        </a:lnSpc>
                        <a:spcBef>
                          <a:spcPct val="0"/>
                        </a:spcBef>
                        <a:spcAft>
                          <a:spcPct val="0"/>
                        </a:spcAft>
                      </a:pPr>
                      <a:r>
                        <a:rPr lang="en-US" sz="2400">
                          <a:effectLst/>
                        </a:rPr>
                        <a:t>Sensors</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Variables</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vert="horz" wrap="square"/>
                    <a:lstStyle/>
                    <a:p>
                      <a:pPr marL="0" marR="0">
                        <a:lnSpc>
                          <a:spcPct val="115000"/>
                        </a:lnSpc>
                        <a:spcBef>
                          <a:spcPct val="0"/>
                        </a:spcBef>
                        <a:spcAft>
                          <a:spcPct val="0"/>
                        </a:spcAft>
                      </a:pPr>
                      <a:r>
                        <a:rPr lang="en-US" sz="2400">
                          <a:effectLst/>
                        </a:rPr>
                        <a:t>Mic</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soundVolume</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vert="horz" wrap="square"/>
                    <a:lstStyle/>
                    <a:p>
                      <a:pPr marL="0" marR="0">
                        <a:lnSpc>
                          <a:spcPct val="115000"/>
                        </a:lnSpc>
                        <a:spcBef>
                          <a:spcPct val="0"/>
                        </a:spcBef>
                        <a:spcAft>
                          <a:spcPct val="0"/>
                        </a:spcAft>
                      </a:pPr>
                      <a:r>
                        <a:rPr lang="en-US" sz="2400">
                          <a:effectLst/>
                        </a:rPr>
                        <a:t>Photoresistor</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err="1">
                          <a:effectLst/>
                        </a:rPr>
                        <a:t>lightLevel</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vert="horz" wrap="square"/>
                    <a:lstStyle/>
                    <a:p>
                      <a:pPr marL="0" marR="0">
                        <a:lnSpc>
                          <a:spcPct val="115000"/>
                        </a:lnSpc>
                        <a:spcBef>
                          <a:spcPct val="0"/>
                        </a:spcBef>
                        <a:spcAft>
                          <a:spcPct val="0"/>
                        </a:spcAft>
                      </a:pPr>
                      <a:r>
                        <a:rPr lang="en-US" sz="2400">
                          <a:effectLst/>
                        </a:rPr>
                        <a:t>Potentiometer</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dialPosition</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vert="horz" wrap="square"/>
                    <a:lstStyle/>
                    <a:p>
                      <a:pPr marL="0" marR="0">
                        <a:lnSpc>
                          <a:spcPct val="115000"/>
                        </a:lnSpc>
                        <a:spcBef>
                          <a:spcPct val="0"/>
                        </a:spcBef>
                        <a:spcAft>
                          <a:spcPct val="0"/>
                        </a:spcAft>
                      </a:pPr>
                      <a:r>
                        <a:rPr lang="en-US" sz="2400">
                          <a:effectLst/>
                        </a:rPr>
                        <a:t>Temp Sensor</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temperature</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vert="horz" wrap="square"/>
                    <a:lstStyle/>
                    <a:p>
                      <a:pPr marL="0" marR="0">
                        <a:lnSpc>
                          <a:spcPct val="115000"/>
                        </a:lnSpc>
                        <a:spcBef>
                          <a:spcPct val="0"/>
                        </a:spcBef>
                        <a:spcAft>
                          <a:spcPct val="0"/>
                        </a:spcAft>
                      </a:pPr>
                      <a:r>
                        <a:rPr lang="en-US" sz="2400">
                          <a:effectLst/>
                        </a:rPr>
                        <a:t>Flex Sensor</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bend</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vert="horz" wrap="square"/>
                    <a:lstStyle/>
                    <a:p>
                      <a:pPr marL="0" marR="0">
                        <a:lnSpc>
                          <a:spcPct val="115000"/>
                        </a:lnSpc>
                        <a:spcBef>
                          <a:spcPct val="0"/>
                        </a:spcBef>
                        <a:spcAft>
                          <a:spcPct val="0"/>
                        </a:spcAft>
                      </a:pPr>
                      <a:r>
                        <a:rPr lang="en-US" sz="2400">
                          <a:effectLst/>
                        </a:rPr>
                        <a:t>Accelerometer</a:t>
                      </a:r>
                      <a:endParaRPr lang="en-US" sz="2400" b="1">
                        <a:effectLst/>
                        <a:latin typeface="Calibri"/>
                        <a:ea typeface="Calibri"/>
                        <a:cs typeface="Times New Roman"/>
                      </a:endParaRPr>
                    </a:p>
                  </a:txBody>
                  <a:tcPr marL="68580" marR="68580" marT="0" marB="0"/>
                </a:tc>
                <a:tc>
                  <a:txBody>
                    <a:bodyPr vert="horz" wrap="square"/>
                    <a:lstStyle/>
                    <a:p>
                      <a:pPr marL="0" marR="0">
                        <a:lnSpc>
                          <a:spcPct val="115000"/>
                        </a:lnSpc>
                        <a:spcBef>
                          <a:spcPct val="0"/>
                        </a:spcBef>
                        <a:spcAft>
                          <a:spcPct val="0"/>
                        </a:spcAft>
                      </a:pPr>
                      <a:r>
                        <a:rPr lang="en-US" sz="2400">
                          <a:effectLst/>
                        </a:rPr>
                        <a:t>tilt/acceleration</a:t>
                      </a:r>
                      <a:endParaRPr lang="en-US" sz="2400" b="1">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1048678" name="Content Placeholder 2"/>
          <p:cNvSpPr txBox="1"/>
          <p:nvPr/>
        </p:nvSpPr>
        <p:spPr>
          <a:xfrm>
            <a:off x="6970056" y="2099415"/>
            <a:ext cx="4198687" cy="407822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ct val="0"/>
              </a:spcAft>
              <a:buClr>
                <a:schemeClr val="accent1">
                  <a:lumMod val="75000"/>
                </a:schemeClr>
              </a:buClr>
              <a:buSzPct val="85000"/>
              <a:buFont typeface="Wingdings" pitchFamily="2" charset="2"/>
              <a:buChar char="§"/>
            </a:pPr>
            <a:r>
              <a:rPr kumimoji="0" lang="en-US" sz="2000" b="0" i="0" u="none" strike="noStrike" kern="1200" cap="none" spc="0" normalizeH="0" baseline="0" noProof="0">
                <a:ln>
                  <a:noFill/>
                </a:ln>
                <a:solidFill>
                  <a:schemeClr val="tx1"/>
                </a:solidFill>
                <a:effectLst/>
                <a:uLnTx/>
                <a:uFillTx/>
                <a:latin typeface="+mn-lt"/>
                <a:ea typeface="+mn-ea"/>
                <a:cs typeface="+mn-cs"/>
              </a:rPr>
              <a:t>Digital Sensors</a:t>
            </a:r>
          </a:p>
          <a:p>
            <a:pPr lvl="1">
              <a:buFont typeface="Arial"/>
              <a:buChar char="•"/>
            </a:pPr>
            <a:r>
              <a:rPr lang="en-US" sz="2000"/>
              <a:t>Digital sensors are more straight forward than Analog.</a:t>
            </a:r>
          </a:p>
          <a:p>
            <a:pPr lvl="1">
              <a:buFont typeface="Arial"/>
              <a:buChar char="•"/>
            </a:pPr>
            <a:r>
              <a:rPr lang="en-US" sz="2000"/>
              <a:t>No matter what the sensor there are only two settings: On and Off</a:t>
            </a:r>
          </a:p>
          <a:p>
            <a:pPr lvl="1">
              <a:buFont typeface="Arial"/>
              <a:buChar char="•"/>
            </a:pPr>
            <a:endParaRPr lang="en-US" sz="2000"/>
          </a:p>
          <a:p>
            <a:pPr>
              <a:buFont typeface="Arial"/>
              <a:buChar char="•"/>
            </a:pPr>
            <a:r>
              <a:rPr lang="en-US" sz="2000"/>
              <a:t>Example, Push button, Switch</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79" name="Title 1"/>
          <p:cNvSpPr>
            <a:spLocks noGrp="1"/>
          </p:cNvSpPr>
          <p:nvPr>
            <p:ph type="title"/>
          </p:nvPr>
        </p:nvSpPr>
        <p:spPr/>
        <p:txBody>
          <a:bodyPr/>
          <a:lstStyle/>
          <a:p>
            <a:r>
              <a:rPr lang="en-US"/>
              <a:t>Serial communication</a:t>
            </a:r>
            <a:endParaRPr lang="en-GB"/>
          </a:p>
        </p:txBody>
      </p:sp>
      <p:sp>
        <p:nvSpPr>
          <p:cNvPr id="1048680" name="Content Placeholder 2"/>
          <p:cNvSpPr>
            <a:spLocks noGrp="1"/>
          </p:cNvSpPr>
          <p:nvPr>
            <p:ph idx="1"/>
          </p:nvPr>
        </p:nvSpPr>
        <p:spPr/>
        <p:txBody>
          <a:bodyPr/>
          <a:lstStyle/>
          <a:p>
            <a:r>
              <a:rPr lang="en-US"/>
              <a:t>“Serial” because data is broken into bits, each sent one after another in a single wire.</a:t>
            </a:r>
          </a:p>
          <a:p>
            <a:endParaRPr lang="en-US"/>
          </a:p>
          <a:p>
            <a:r>
              <a:rPr lang="en-US"/>
              <a:t>Compiling turns your program into binary data (ones and zeros)</a:t>
            </a:r>
          </a:p>
          <a:p>
            <a:endParaRPr lang="en-US"/>
          </a:p>
          <a:p>
            <a:r>
              <a:rPr lang="en-US"/>
              <a:t>Uploading sends the bits through USB cable to the Arduino </a:t>
            </a:r>
          </a:p>
          <a:p>
            <a:endParaRPr lang="en-US"/>
          </a:p>
          <a:p>
            <a:r>
              <a:rPr lang="en-US"/>
              <a:t>The two LEDs near the USB connector blink when data is transmitted.</a:t>
            </a:r>
          </a:p>
          <a:p>
            <a:pPr lvl="1"/>
            <a:r>
              <a:rPr lang="en-US" sz="1800"/>
              <a:t>RX blinks when the Arduino is receiving data.</a:t>
            </a:r>
          </a:p>
          <a:p>
            <a:pPr lvl="1"/>
            <a:r>
              <a:rPr lang="en-US" sz="2000"/>
              <a:t>TX blinks when the Arduino is transmitting data </a:t>
            </a:r>
          </a:p>
          <a:p>
            <a:endParaRPr lang="en-US"/>
          </a:p>
          <a:p>
            <a:endParaRPr lang="en-GB"/>
          </a:p>
        </p:txBody>
      </p:sp>
      <p:sp>
        <p:nvSpPr>
          <p:cNvPr id="1048682" name="Slide Number Placeholder 4"/>
          <p:cNvSpPr>
            <a:spLocks noGrp="1"/>
          </p:cNvSpPr>
          <p:nvPr>
            <p:ph type="sldNum" sz="quarter" idx="12"/>
          </p:nvPr>
        </p:nvSpPr>
        <p:spPr/>
        <p:txBody>
          <a:bodyPr/>
          <a:lstStyle/>
          <a:p>
            <a:fld id="{F6807F52-7EF1-4FDD-B4A0-5DC9DACBD99F}" type="slidenum">
              <a:rPr lang="en-US" smtClean="0"/>
              <a:t>27</a:t>
            </a:fld>
            <a:endParaRPr lang="en-US"/>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83" name="Title 5"/>
          <p:cNvSpPr>
            <a:spLocks noGrp="1"/>
          </p:cNvSpPr>
          <p:nvPr>
            <p:ph type="ctrTitle"/>
          </p:nvPr>
        </p:nvSpPr>
        <p:spPr/>
        <p:txBody>
          <a:bodyPr/>
          <a:lstStyle/>
          <a:p>
            <a:pPr algn="ctr"/>
            <a:r>
              <a:rPr lang="en-US"/>
              <a:t>Let’s start coding</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85" name="Title 1"/>
          <p:cNvSpPr>
            <a:spLocks noGrp="1"/>
          </p:cNvSpPr>
          <p:nvPr>
            <p:ph type="title"/>
          </p:nvPr>
        </p:nvSpPr>
        <p:spPr/>
        <p:txBody>
          <a:bodyPr/>
          <a:lstStyle/>
          <a:p>
            <a:r>
              <a:rPr lang="en-US"/>
              <a:t>Project #1 led blink</a:t>
            </a:r>
          </a:p>
        </p:txBody>
      </p:sp>
      <p:sp>
        <p:nvSpPr>
          <p:cNvPr id="1048687" name="Slide Number Placeholder 4"/>
          <p:cNvSpPr>
            <a:spLocks noGrp="1"/>
          </p:cNvSpPr>
          <p:nvPr>
            <p:ph type="sldNum" sz="quarter" idx="12"/>
          </p:nvPr>
        </p:nvSpPr>
        <p:spPr/>
        <p:txBody>
          <a:bodyPr/>
          <a:lstStyle/>
          <a:p>
            <a:fld id="{F6807F52-7EF1-4FDD-B4A0-5DC9DACBD99F}" type="slidenum">
              <a:rPr lang="en-US" smtClean="0"/>
              <a:t>29</a:t>
            </a:fld>
            <a:endParaRPr lang="en-US"/>
          </a:p>
        </p:txBody>
      </p:sp>
      <p:sp>
        <p:nvSpPr>
          <p:cNvPr id="1048688" name="Content Placeholder 7"/>
          <p:cNvSpPr>
            <a:spLocks noGrp="1"/>
          </p:cNvSpPr>
          <p:nvPr>
            <p:ph idx="1"/>
          </p:nvPr>
        </p:nvSpPr>
        <p:spPr/>
        <p:txBody>
          <a:bodyPr/>
          <a:lstStyle/>
          <a:p>
            <a:r>
              <a:rPr lang="en-US" err="1"/>
              <a:t>digitalWrite()</a:t>
            </a:r>
            <a:endParaRPr lang="en-GB"/>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6386" name="object 3"/>
          <p:cNvSpPr txBox="1">
            <a:spLocks noGrp="1"/>
          </p:cNvSpPr>
          <p:nvPr>
            <p:ph type="title"/>
          </p:nvPr>
        </p:nvSpPr>
        <p:spPr>
          <a:xfrm>
            <a:off x="228600" y="881063"/>
            <a:ext cx="8839200" cy="566737"/>
          </a:xfrm>
          <a:prstGeom prst="rect">
            <a:avLst/>
          </a:prstGeom>
        </p:spPr>
        <p:txBody>
          <a:bodyPr vert="horz" wrap="square" lIns="0" tIns="12065" rIns="0" bIns="0" rtlCol="0" anchor="b">
            <a:spAutoFit/>
          </a:bodyPr>
          <a:lstStyle/>
          <a:p>
            <a:pPr marL="12700" marR="0" lvl="0" indent="0" algn="l" defTabSz="457207" rtl="0" eaLnBrk="1" fontAlgn="auto" latinLnBrk="0" hangingPunct="1">
              <a:lnSpc>
                <a:spcPct val="100000"/>
              </a:lnSpc>
              <a:spcBef>
                <a:spcPts val="95"/>
              </a:spcBef>
              <a:spcAft>
                <a:spcPct val="0"/>
              </a:spcAft>
              <a:buClrTx/>
              <a:buSzTx/>
              <a:buFontTx/>
              <a:buNone/>
              <a:defRPr/>
            </a:pPr>
            <a:r>
              <a:rPr kumimoji="0" sz="3600" b="1" i="0" u="heavy" strike="noStrike" kern="1200" cap="none" spc="-2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TOPICS</a:t>
            </a:r>
            <a:r>
              <a:rPr kumimoji="0" sz="3600" b="1" i="0" u="heavy" strike="noStrike" kern="1200" cap="none" spc="-2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 </a:t>
            </a:r>
            <a:r>
              <a:rPr kumimoji="0" sz="3600" b="1" i="0" u="heavy" strike="noStrike" kern="1200" cap="none" spc="-1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LEARNT</a:t>
            </a:r>
            <a:r>
              <a:rPr kumimoji="0" sz="3600" b="1" i="0" u="heavy" strike="noStrike" kern="1200" cap="none" spc="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 </a:t>
            </a:r>
            <a:r>
              <a:rPr kumimoji="0" sz="3600" b="1" i="0" u="heavy" strike="noStrike" kern="1200" cap="none" spc="-10"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DURING</a:t>
            </a:r>
            <a:r>
              <a:rPr kumimoji="0" sz="3600" b="1" i="0" u="heavy" strike="noStrike" kern="1200" cap="none" spc="-5" normalizeH="0" baseline="0" noProof="0">
                <a:ln>
                  <a:noFill/>
                </a:ln>
                <a:solidFill>
                  <a:srgbClr val="FEFEFE"/>
                </a:solidFill>
                <a:effectLst/>
                <a:uLnTx/>
                <a:uFill>
                  <a:solidFill>
                    <a:srgbClr val="FFFFFF"/>
                  </a:solidFill>
                </a:uFill>
                <a:latin typeface="Times New Roman" pitchFamily="18" charset="0"/>
                <a:ea typeface="+mj-ea" pitchFamily="34" charset="0"/>
                <a:cs typeface="Times New Roman" panose="02020603050405020304" pitchFamily="18" charset="0"/>
              </a:rPr>
              <a:t> INTERNSHIP</a:t>
            </a:r>
            <a:endParaRPr kumimoji="0" sz="3600" b="1" i="0" u="none" strike="noStrike" kern="1200" cap="none" spc="0" normalizeH="0" baseline="0" noProof="0">
              <a:ln>
                <a:noFill/>
              </a:ln>
              <a:solidFill>
                <a:srgbClr val="FEFEFE"/>
              </a:solidFill>
              <a:effectLst/>
              <a:uLnTx/>
              <a:uFillTx/>
              <a:latin typeface="Times New Roman" pitchFamily="18" charset="0"/>
              <a:ea typeface="+mj-ea"/>
              <a:cs typeface="Times New Roman" panose="02020603050405020304" pitchFamily="18" charset="0"/>
            </a:endParaRPr>
          </a:p>
        </p:txBody>
      </p:sp>
      <p:sp>
        <p:nvSpPr>
          <p:cNvPr id="16387" name="object 4" title=""/>
          <p:cNvSpPr txBox="1"/>
          <p:nvPr/>
        </p:nvSpPr>
        <p:spPr>
          <a:xfrm>
            <a:off x="103188" y="1660525"/>
            <a:ext cx="8489950" cy="4479925"/>
          </a:xfrm>
          <a:prstGeom prst="rect">
            <a:avLst/>
          </a:prstGeom>
          <a:noFill/>
          <a:ln>
            <a:noFill/>
            <a:miter lim="800000"/>
          </a:ln>
        </p:spPr>
        <p:txBody>
          <a:bodyPr lIns="0" tIns="205740" rIns="0" bIns="0">
            <a:spAutoFit/>
          </a:bodyPr>
          <a:lstStyle>
            <a:defPPr>
              <a:defRPr lang="zh-CN"/>
            </a:defPPr>
            <a:lvl1pPr marL="342900" indent="-3429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lang="zh-CN" altLang="en-US" sz="1800" b="0" i="0" u="none" kern="1200" baseline="0">
                <a:solidFill>
                  <a:schemeClr val="tx1"/>
                </a:solidFill>
                <a:effectLst/>
                <a:latin typeface="+mn-lt"/>
                <a:ea typeface="SimSun" pitchFamily="2" charset="-122"/>
                <a:cs typeface="+mn-cs"/>
              </a:defRPr>
            </a:lvl1pPr>
            <a:lvl2pPr marL="742950" indent="-28575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lang="zh-CN" altLang="en-US" sz="1600" b="0" i="0" u="none" kern="1200" baseline="0">
                <a:solidFill>
                  <a:schemeClr val="tx1"/>
                </a:solidFill>
                <a:effectLst/>
                <a:latin typeface="+mn-lt"/>
                <a:ea typeface="SimSun" pitchFamily="2" charset="-122"/>
                <a:cs typeface="+mn-cs"/>
              </a:defRPr>
            </a:lvl2pPr>
            <a:lvl3pPr marL="11430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lang="zh-CN" altLang="en-US" sz="1400" b="0" i="0" u="none" kern="1200" baseline="0">
                <a:solidFill>
                  <a:schemeClr val="tx1"/>
                </a:solidFill>
                <a:effectLst/>
                <a:latin typeface="+mn-lt"/>
                <a:ea typeface="SimSun" pitchFamily="2" charset="-122"/>
                <a:cs typeface="+mn-cs"/>
              </a:defRPr>
            </a:lvl3pPr>
            <a:lvl4pPr marL="16002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lang="zh-CN" altLang="en-US" sz="1200" b="0" i="0" u="none" kern="1200" baseline="0">
                <a:solidFill>
                  <a:schemeClr val="tx1"/>
                </a:solidFill>
                <a:effectLst/>
                <a:latin typeface="+mn-lt"/>
                <a:ea typeface="SimSun" pitchFamily="2" charset="-122"/>
                <a:cs typeface="+mn-cs"/>
              </a:defRPr>
            </a:lvl4pPr>
            <a:lvl5pPr marL="2057400" indent="-228600" algn="l" defTabSz="457200" rtl="0" eaLnBrk="0" fontAlgn="base" hangingPunct="0">
              <a:lnSpc>
                <a:spcPct val="100000"/>
              </a:lnSpc>
              <a:spcBef>
                <a:spcPct val="20000"/>
              </a:spcBef>
              <a:spcAft>
                <a:spcPts val="600"/>
              </a:spcAft>
              <a:buClr>
                <a:schemeClr val="accent1"/>
              </a:buClr>
              <a:buSzTx/>
              <a:buFont typeface="Wingdings 2" pitchFamily="18" charset="2"/>
              <a:buChar char=""/>
              <a:defRPr kumimoji="0" lang="zh-CN" altLang="en-US" sz="1200" b="0" i="0" u="none" kern="1200" baseline="0">
                <a:solidFill>
                  <a:schemeClr val="tx1"/>
                </a:solidFill>
                <a:effectLst/>
                <a:latin typeface="+mn-lt"/>
                <a:ea typeface="SimSun" pitchFamily="2"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lang="zh-CN" altLang="en-US"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lang="zh-CN" altLang="en-US"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lang="zh-CN" altLang="en-US"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lang="zh-CN" altLang="en-US" sz="1200" kern="1200">
                <a:solidFill>
                  <a:schemeClr val="tx1"/>
                </a:solidFill>
                <a:latin typeface="+mn-lt"/>
                <a:ea typeface="+mn-ea"/>
                <a:cs typeface="+mn-cs"/>
              </a:defRPr>
            </a:lvl9pPr>
          </a:lstStyle>
          <a:p>
            <a:pPr marL="12700" lvl="0" indent="0" defTabSz="914400" eaLnBrk="1" hangingPunct="1">
              <a:spcBef>
                <a:spcPts val="1625"/>
              </a:spcBef>
              <a:spcAft>
                <a:spcPct val="0"/>
              </a:spcAft>
              <a:buClrTx/>
              <a:buFont typeface="Arial" pitchFamily="34" charset="0"/>
              <a:buNone/>
            </a:pPr>
            <a:r>
              <a:rPr lang="en-US" altLang="en-US" sz="3200">
                <a:latin typeface="Times New Roman" pitchFamily="18" charset="0"/>
                <a:ea typeface="Times New Roman" pitchFamily="18" charset="0"/>
              </a:rPr>
              <a:t> </a:t>
            </a:r>
            <a:r>
              <a:rPr lang="en-US" altLang="en-US" sz="3200" b="1" u="sng">
                <a:latin typeface="Times New Roman" pitchFamily="18" charset="0"/>
                <a:ea typeface="Times New Roman" pitchFamily="18" charset="0"/>
              </a:rPr>
              <a:t>C</a:t>
            </a:r>
            <a:r>
              <a:rPr lang="en-US" altLang="en-US" sz="3200" u="sng">
                <a:latin typeface="Times New Roman" pitchFamily="18" charset="0"/>
                <a:ea typeface="Times New Roman" pitchFamily="18" charset="0"/>
              </a:rPr>
              <a:t> </a:t>
            </a:r>
            <a:r>
              <a:rPr lang="en-US" altLang="en-US" sz="3200" b="1" u="sng">
                <a:latin typeface="Times New Roman" pitchFamily="18" charset="0"/>
                <a:ea typeface="Times New Roman" pitchFamily="18" charset="0"/>
              </a:rPr>
              <a:t>Programming</a:t>
            </a:r>
            <a:endParaRPr lang="en-US" altLang="en-US" sz="3200" b="1" u="sng">
              <a:latin typeface="Times New Roman" pitchFamily="18" charset="0"/>
              <a:ea typeface="Times New Roman" pitchFamily="18" charset="0"/>
            </a:endParaRPr>
          </a:p>
          <a:p>
            <a:pPr marL="12700" lvl="0" indent="0" defTabSz="914400" eaLnBrk="1" hangingPunct="1">
              <a:spcBef>
                <a:spcPts val="1325"/>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1.1 Variable</a:t>
            </a:r>
            <a:endParaRPr lang="en-US" altLang="en-US" sz="2800">
              <a:latin typeface="Times New Roman" pitchFamily="18" charset="0"/>
              <a:ea typeface="Times New Roman" pitchFamily="18" charset="0"/>
            </a:endParaRPr>
          </a:p>
          <a:p>
            <a:pPr marL="12700" lvl="0" indent="0" defTabSz="914400" eaLnBrk="1" hangingPunct="1">
              <a:spcBef>
                <a:spcPts val="1325"/>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1.2 Operators</a:t>
            </a:r>
            <a:endParaRPr lang="en-US" altLang="en-US" sz="2800">
              <a:latin typeface="Times New Roman" pitchFamily="18" charset="0"/>
              <a:ea typeface="Times New Roman" pitchFamily="18" charset="0"/>
            </a:endParaRPr>
          </a:p>
          <a:p>
            <a:pPr marL="12700" lvl="0" indent="0" defTabSz="914400" eaLnBrk="1" hangingPunct="1">
              <a:spcBef>
                <a:spcPct val="0"/>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1.3 Keyword</a:t>
            </a:r>
            <a:endParaRPr lang="en-US" altLang="en-US" sz="2800">
              <a:solidFill>
                <a:srgbClr val="FFFFFF"/>
              </a:solidFill>
              <a:latin typeface="Times New Roman" pitchFamily="18" charset="0"/>
              <a:ea typeface="Times New Roman" pitchFamily="18" charset="0"/>
            </a:endParaRPr>
          </a:p>
          <a:p>
            <a:pPr marL="12700" lvl="0" indent="0" defTabSz="914400" eaLnBrk="1" hangingPunct="1">
              <a:spcBef>
                <a:spcPct val="0"/>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1.4 Concepts  Arrays</a:t>
            </a:r>
            <a:endParaRPr lang="en-US" altLang="en-US" sz="2800">
              <a:latin typeface="Times New Roman" pitchFamily="18" charset="0"/>
              <a:ea typeface="Times New Roman" pitchFamily="18" charset="0"/>
            </a:endParaRPr>
          </a:p>
          <a:p>
            <a:pPr marL="12700" lvl="0" indent="0" defTabSz="914400" eaLnBrk="1" hangingPunct="1">
              <a:spcBef>
                <a:spcPct val="0"/>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1.5 Pointers  </a:t>
            </a:r>
            <a:endParaRPr lang="en-US" altLang="en-US" sz="2800">
              <a:solidFill>
                <a:srgbClr val="FFFFFF"/>
              </a:solidFill>
              <a:latin typeface="Times New Roman" pitchFamily="18" charset="0"/>
              <a:ea typeface="Times New Roman" pitchFamily="18" charset="0"/>
            </a:endParaRPr>
          </a:p>
          <a:p>
            <a:pPr marL="12700" lvl="0" indent="0" defTabSz="914400" eaLnBrk="1" hangingPunct="1">
              <a:spcBef>
                <a:spcPct val="0"/>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1.6 Function</a:t>
            </a:r>
            <a:endParaRPr lang="en-US" altLang="en-US" sz="2800">
              <a:latin typeface="Times New Roman" pitchFamily="18" charset="0"/>
              <a:ea typeface="Times New Roman" pitchFamily="18" charset="0"/>
            </a:endParaRPr>
          </a:p>
          <a:p>
            <a:pPr marL="12700" lvl="0" indent="0" defTabSz="914400" eaLnBrk="1" hangingPunct="1">
              <a:spcBef>
                <a:spcPct val="0"/>
              </a:spcBef>
              <a:spcAft>
                <a:spcPct val="0"/>
              </a:spcAft>
              <a:buClrTx/>
              <a:buFont typeface="Arial" pitchFamily="34" charset="0"/>
              <a:buNone/>
            </a:pPr>
            <a:r>
              <a:rPr lang="en-US" altLang="en-US" sz="2800">
                <a:solidFill>
                  <a:srgbClr val="FFFFFF"/>
                </a:solidFill>
                <a:latin typeface="Times New Roman" pitchFamily="18" charset="0"/>
                <a:ea typeface="Times New Roman" pitchFamily="18" charset="0"/>
              </a:rPr>
              <a:t>1.7 Storage Classes Pre-processor directives and header files</a:t>
            </a:r>
            <a:endParaRPr lang="en-US" altLang="en-US" sz="2800">
              <a:latin typeface="Times New Roman" pitchFamily="18" charset="0"/>
              <a:ea typeface="Times New Roman" pitchFamily="18"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90" name="Slide Number Placeholder 4"/>
          <p:cNvSpPr>
            <a:spLocks noGrp="1"/>
          </p:cNvSpPr>
          <p:nvPr>
            <p:ph type="sldNum" sz="quarter" idx="12"/>
          </p:nvPr>
        </p:nvSpPr>
        <p:spPr/>
        <p:txBody>
          <a:bodyPr/>
          <a:lstStyle/>
          <a:p>
            <a:fld id="{F6807F52-7EF1-4FDD-B4A0-5DC9DACBD99F}" type="slidenum">
              <a:rPr lang="en-US" smtClean="0"/>
              <a:t>30</a:t>
            </a:fld>
            <a:endParaRPr lang="en-US"/>
          </a:p>
        </p:txBody>
      </p:sp>
      <p:pic>
        <p:nvPicPr>
          <p:cNvPr id="2097165" name="Picture 3"/>
          <p:cNvPicPr>
            <a:picLocks noChangeAspect="1" noChangeArrowheads="1"/>
          </p:cNvPicPr>
          <p:nvPr/>
        </p:nvPicPr>
        <p:blipFill>
          <a:blip r:embed="rId2"/>
          <a:stretch>
            <a:fillRect/>
          </a:stretch>
        </p:blipFill>
        <p:spPr bwMode="auto">
          <a:xfrm>
            <a:off x="3724275" y="595313"/>
            <a:ext cx="4743450" cy="5667375"/>
          </a:xfrm>
          <a:prstGeom prst="rect">
            <a:avLst/>
          </a:prstGeom>
          <a:noFill/>
          <a:ln w="9525">
            <a:noFill/>
            <a:miter lim="800000"/>
          </a:ln>
        </p:spPr>
      </p:pic>
      <p:cxnSp>
        <p:nvCxnSpPr>
          <p:cNvPr id="3145737" name="Straight Arrow Connector 11"/>
          <p:cNvCxnSpPr/>
          <p:nvPr/>
        </p:nvCxnSpPr>
        <p:spPr>
          <a:xfrm flipV="1">
            <a:off x="2857500" y="1240971"/>
            <a:ext cx="1028700" cy="538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8" name="Straight Arrow Connector 13"/>
          <p:cNvCxnSpPr/>
          <p:nvPr/>
        </p:nvCxnSpPr>
        <p:spPr>
          <a:xfrm>
            <a:off x="2988129" y="702129"/>
            <a:ext cx="1230085" cy="560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91" name="TextBox 16"/>
          <p:cNvSpPr txBox="1"/>
          <p:nvPr/>
        </p:nvSpPr>
        <p:spPr>
          <a:xfrm>
            <a:off x="2269671" y="1877786"/>
            <a:ext cx="843280" cy="32004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Compile</a:t>
            </a:r>
            <a:endParaRPr lang="en-GB"/>
          </a:p>
        </p:txBody>
      </p:sp>
      <p:sp>
        <p:nvSpPr>
          <p:cNvPr id="1048692" name="TextBox 17"/>
          <p:cNvSpPr txBox="1"/>
          <p:nvPr/>
        </p:nvSpPr>
        <p:spPr>
          <a:xfrm>
            <a:off x="2237007" y="277575"/>
            <a:ext cx="741681" cy="3200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Upload</a:t>
            </a:r>
            <a:endParaRPr lang="en-GB"/>
          </a:p>
        </p:txBody>
      </p:sp>
      <p:pic>
        <p:nvPicPr>
          <p:cNvPr id="2097166" name="Picture 4"/>
          <p:cNvPicPr>
            <a:picLocks noChangeAspect="1" noChangeArrowheads="1"/>
          </p:cNvPicPr>
          <p:nvPr/>
        </p:nvPicPr>
        <p:blipFill>
          <a:blip r:embed="rId3"/>
          <a:stretch>
            <a:fillRect/>
          </a:stretch>
        </p:blipFill>
        <p:spPr bwMode="auto">
          <a:xfrm>
            <a:off x="3743325" y="623888"/>
            <a:ext cx="4705350" cy="5610225"/>
          </a:xfrm>
          <a:prstGeom prst="rect">
            <a:avLst/>
          </a:prstGeom>
          <a:noFill/>
          <a:ln w="9525">
            <a:noFill/>
            <a:miter lim="800000"/>
          </a:ln>
        </p:spPr>
      </p:pic>
      <p:cxnSp>
        <p:nvCxnSpPr>
          <p:cNvPr id="3145739" name="Straight Arrow Connector 19"/>
          <p:cNvCxnSpPr/>
          <p:nvPr/>
        </p:nvCxnSpPr>
        <p:spPr>
          <a:xfrm flipV="1">
            <a:off x="2988129" y="5181600"/>
            <a:ext cx="70757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93" name="TextBox 21"/>
          <p:cNvSpPr txBox="1"/>
          <p:nvPr/>
        </p:nvSpPr>
        <p:spPr>
          <a:xfrm>
            <a:off x="1273602" y="5029192"/>
            <a:ext cx="1414781" cy="32004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Status Message</a:t>
            </a:r>
            <a:endParaRPr lang="en-GB"/>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94" name="Title 1"/>
          <p:cNvSpPr>
            <a:spLocks noGrp="1"/>
          </p:cNvSpPr>
          <p:nvPr>
            <p:ph type="ctrTitle"/>
          </p:nvPr>
        </p:nvSpPr>
        <p:spPr/>
        <p:txBody>
          <a:bodyPr/>
          <a:lstStyle/>
          <a:p>
            <a:pPr algn="ctr"/>
            <a:r>
              <a:rPr lang="en-US"/>
              <a:t>Thank you</a:t>
            </a:r>
            <a:endParaRPr lang="zh-CN" altLang="en-US"/>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53" name="object 2"/>
          <p:cNvPicPr/>
          <p:nvPr/>
        </p:nvPicPr>
        <p:blipFill>
          <a:blip r:embed="rId2"/>
          <a:stretch>
            <a:fillRect/>
          </a:stretch>
        </p:blipFill>
        <p:spPr>
          <a:xfrm>
            <a:off x="0" y="27430"/>
            <a:ext cx="9143999" cy="6830566"/>
          </a:xfrm>
          <a:prstGeom prst="rect">
            <a:avLst/>
          </a:prstGeom>
        </p:spPr>
      </p:pic>
      <p:sp>
        <p:nvSpPr>
          <p:cNvPr id="9" name="object 5">
            <a:extLst>
              <a:ext uri="{FF2B5EF4-FFF2-40B4-BE49-F238E27FC236}">
                <a16:creationId xmlns:a16="http://schemas.microsoft.com/office/drawing/2014/main" id="{C2197026-E808-44A2-81AA-7C1DC730D9EB}"/>
              </a:ext>
            </a:extLst>
          </p:cNvPr>
          <p:cNvSpPr txBox="1"/>
          <p:nvPr/>
        </p:nvSpPr>
        <p:spPr>
          <a:xfrm>
            <a:off x="685800" y="1447800"/>
            <a:ext cx="7315008" cy="4262705"/>
          </a:xfrm>
          <a:prstGeom prst="rect">
            <a:avLst/>
          </a:prstGeom>
        </p:spPr>
        <p:txBody>
          <a:bodyPr wrap="square" lIns="0" tIns="1270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eaLnBrk="1" hangingPunct="1">
              <a:spcBef>
                <a:spcPts val="100"/>
              </a:spcBef>
              <a:buFont typeface="Arial" pitchFamily="34" charset="0"/>
              <a:buNone/>
              <a:defRPr/>
            </a:pPr>
            <a:r>
              <a:rPr lang="en-IN" sz="4000" b="1" spc="-10">
                <a:solidFill>
                  <a:schemeClr val="bg1"/>
                </a:solidFill>
                <a:latin typeface="Times New Roman" pitchFamily="18" charset="0"/>
                <a:cs typeface="Times New Roman" panose="02020603050405020304" pitchFamily="18" charset="0"/>
              </a:rPr>
              <a:t>PART III –  IoT and Project Requirements </a:t>
            </a:r>
          </a:p>
          <a:p>
            <a:pPr marL="12700" algn="ctr" eaLnBrk="1" hangingPunct="1">
              <a:spcBef>
                <a:spcPts val="100"/>
              </a:spcBef>
              <a:buFont typeface="Arial" pitchFamily="34" charset="0"/>
              <a:buNone/>
              <a:defRPr/>
            </a:pPr>
            <a:r>
              <a:rPr lang="en-IN" sz="4000" b="1" spc="-10">
                <a:solidFill>
                  <a:schemeClr val="bg1"/>
                </a:solidFill>
                <a:latin typeface="Times New Roman" pitchFamily="18" charset="0"/>
                <a:cs typeface="Times New Roman" panose="02020603050405020304" pitchFamily="18" charset="0"/>
              </a:rPr>
              <a:t>Compiled and Presented by:</a:t>
            </a:r>
          </a:p>
          <a:p>
            <a:pPr marL="12700" algn="ctr" eaLnBrk="1" hangingPunct="1">
              <a:spcBef>
                <a:spcPts val="100"/>
              </a:spcBef>
              <a:buFont typeface="Arial" pitchFamily="34" charset="0"/>
              <a:buNone/>
              <a:defRPr/>
            </a:pPr>
            <a:endParaRPr lang="en-IN" sz="4000" b="1" spc="-10">
              <a:solidFill>
                <a:schemeClr val="bg1"/>
              </a:solidFill>
              <a:latin typeface="Times New Roman" pitchFamily="18" charset="0"/>
              <a:cs typeface="Times New Roman" panose="02020603050405020304" pitchFamily="18" charset="0"/>
            </a:endParaRPr>
          </a:p>
          <a:p>
            <a:pPr marL="12700" algn="ctr" eaLnBrk="1" hangingPunct="1">
              <a:spcBef>
                <a:spcPts val="60"/>
              </a:spcBef>
              <a:buFont typeface="Arial" pitchFamily="34" charset="0"/>
              <a:buNone/>
              <a:defRPr/>
            </a:pPr>
            <a:r>
              <a:rPr lang="en-IN" sz="4000">
                <a:solidFill>
                  <a:schemeClr val="bg1"/>
                </a:solidFill>
                <a:latin typeface="Times New Roman"/>
                <a:cs typeface="Times New Roman"/>
              </a:rPr>
              <a:t>Medapati. Bhagyasri</a:t>
            </a:r>
          </a:p>
          <a:p>
            <a:pPr marL="12700" algn="ctr" eaLnBrk="1" hangingPunct="1">
              <a:spcBef>
                <a:spcPts val="60"/>
              </a:spcBef>
              <a:buFont typeface="Arial" pitchFamily="34" charset="0"/>
              <a:buNone/>
              <a:defRPr/>
            </a:pPr>
            <a:r>
              <a:rPr lang="en-IN" sz="4000">
                <a:solidFill>
                  <a:schemeClr val="bg1"/>
                </a:solidFill>
                <a:latin typeface="Times New Roman"/>
                <a:cs typeface="Times New Roman"/>
              </a:rPr>
              <a:t>bhagyasrimedapati2@gmail.com</a:t>
            </a:r>
          </a:p>
          <a:p>
            <a:pPr marL="12700" algn="ctr" eaLnBrk="1" hangingPunct="1">
              <a:spcBef>
                <a:spcPts val="100"/>
              </a:spcBef>
              <a:buFont typeface="Arial" pitchFamily="34" charset="0"/>
              <a:buNone/>
              <a:defRPr/>
            </a:pPr>
            <a:endParaRPr sz="3200">
              <a:solidFill>
                <a:schemeClr val="bg1"/>
              </a:solidFill>
              <a:latin typeface="Times New Roman" pitchFamily="18" charset="0"/>
              <a:cs typeface="Times New Roman" panose="02020603050405020304" pitchFamily="18" charset="0"/>
            </a:endParaRP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53" name="object 2"/>
          <p:cNvPicPr/>
          <p:nvPr/>
        </p:nvPicPr>
        <p:blipFill>
          <a:blip r:embed="rId2"/>
          <a:stretch>
            <a:fillRect/>
          </a:stretch>
        </p:blipFill>
        <p:spPr>
          <a:xfrm>
            <a:off x="0" y="27430"/>
            <a:ext cx="9143999" cy="6830566"/>
          </a:xfrm>
          <a:prstGeom prst="rect">
            <a:avLst/>
          </a:prstGeom>
        </p:spPr>
      </p:pic>
      <p:sp>
        <p:nvSpPr>
          <p:cNvPr id="1048592" name="object 9"/>
          <p:cNvSpPr txBox="1">
            <a:spLocks noGrp="1"/>
          </p:cNvSpPr>
          <p:nvPr>
            <p:ph type="title"/>
          </p:nvPr>
        </p:nvSpPr>
        <p:spPr>
          <a:xfrm>
            <a:off x="3117683" y="1886236"/>
            <a:ext cx="2902117" cy="752129"/>
          </a:xfrm>
          <a:prstGeom prst="rect">
            <a:avLst/>
          </a:prstGeom>
        </p:spPr>
        <p:txBody>
          <a:bodyPr vert="horz" wrap="square" lIns="0" tIns="13335" rIns="0" bIns="0" rtlCol="0">
            <a:spAutoFit/>
          </a:bodyPr>
          <a:lstStyle/>
          <a:p>
            <a:pPr marL="12700" algn="ctr">
              <a:lnSpc>
                <a:spcPct val="100000"/>
              </a:lnSpc>
              <a:spcBef>
                <a:spcPts val="105"/>
              </a:spcBef>
            </a:pPr>
            <a:r>
              <a:rPr sz="4800" b="1" u="heavy" spc="-5">
                <a:uFill>
                  <a:solidFill>
                    <a:srgbClr val="FFFFFF"/>
                  </a:solidFill>
                </a:uFill>
                <a:latin typeface="Calibri"/>
                <a:cs typeface="Calibri"/>
              </a:rPr>
              <a:t>P</a:t>
            </a:r>
            <a:r>
              <a:rPr sz="4800" b="1" u="heavy" spc="-50">
                <a:uFill>
                  <a:solidFill>
                    <a:srgbClr val="FFFFFF"/>
                  </a:solidFill>
                </a:uFill>
                <a:latin typeface="Calibri"/>
                <a:cs typeface="Calibri"/>
              </a:rPr>
              <a:t>RO</a:t>
            </a:r>
            <a:r>
              <a:rPr sz="4800" b="1" u="heavy" spc="-5">
                <a:uFill>
                  <a:solidFill>
                    <a:srgbClr val="FFFFFF"/>
                  </a:solidFill>
                </a:uFill>
                <a:latin typeface="Calibri"/>
                <a:cs typeface="Calibri"/>
              </a:rPr>
              <a:t>J</a:t>
            </a:r>
            <a:r>
              <a:rPr sz="4800" b="1" u="heavy" spc="-55">
                <a:uFill>
                  <a:solidFill>
                    <a:srgbClr val="FFFFFF"/>
                  </a:solidFill>
                </a:uFill>
                <a:latin typeface="Calibri"/>
                <a:cs typeface="Calibri"/>
              </a:rPr>
              <a:t>E</a:t>
            </a:r>
            <a:r>
              <a:rPr sz="4800" b="1" u="heavy" spc="15">
                <a:uFill>
                  <a:solidFill>
                    <a:srgbClr val="FFFFFF"/>
                  </a:solidFill>
                </a:uFill>
                <a:latin typeface="Calibri"/>
                <a:cs typeface="Calibri"/>
              </a:rPr>
              <a:t>C</a:t>
            </a:r>
            <a:r>
              <a:rPr sz="4800" b="1" u="heavy">
                <a:uFill>
                  <a:solidFill>
                    <a:srgbClr val="FFFFFF"/>
                  </a:solidFill>
                </a:uFill>
                <a:latin typeface="Calibri"/>
                <a:cs typeface="Calibri"/>
              </a:rPr>
              <a:t>T</a:t>
            </a:r>
            <a:endParaRPr sz="4800">
              <a:latin typeface="Calibri"/>
              <a:cs typeface="Calibri"/>
            </a:endParaRPr>
          </a:p>
        </p:txBody>
      </p:sp>
      <p:sp>
        <p:nvSpPr>
          <p:cNvPr id="1048672" name="TextBox 1048671"/>
          <p:cNvSpPr txBox="1"/>
          <p:nvPr/>
        </p:nvSpPr>
        <p:spPr>
          <a:xfrm>
            <a:off x="604820" y="3212330"/>
            <a:ext cx="7145895" cy="1310641"/>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a:solidFill>
                  <a:srgbClr val="FFFFFF"/>
                </a:solidFill>
              </a:rPr>
              <a:t>IOT BASED HOME AUTOMATION</a:t>
            </a:r>
          </a:p>
        </p:txBody>
      </p:sp>
    </p:spTree>
    <p:extLst>
      <p:ext uri="{BB962C8B-B14F-4D97-AF65-F5344CB8AC3E}">
        <p14:creationId xmlns:p14="http://schemas.microsoft.com/office/powerpoint/2010/main" val="493338113"/>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pic>
        <p:nvPicPr>
          <p:cNvPr id="2097154" name="object 2"/>
          <p:cNvPicPr/>
          <p:nvPr/>
        </p:nvPicPr>
        <p:blipFill>
          <a:blip r:embed="rId2"/>
          <a:stretch>
            <a:fillRect/>
          </a:stretch>
        </p:blipFill>
        <p:spPr>
          <a:xfrm>
            <a:off x="0" y="0"/>
            <a:ext cx="9143999" cy="6857997"/>
          </a:xfrm>
          <a:prstGeom prst="rect">
            <a:avLst/>
          </a:prstGeom>
        </p:spPr>
      </p:pic>
      <p:sp>
        <p:nvSpPr>
          <p:cNvPr id="1048593" name="object 3"/>
          <p:cNvSpPr txBox="1">
            <a:spLocks noGrp="1"/>
          </p:cNvSpPr>
          <p:nvPr>
            <p:ph type="title"/>
          </p:nvPr>
        </p:nvSpPr>
        <p:spPr>
          <a:xfrm>
            <a:off x="3312414" y="461899"/>
            <a:ext cx="2520315" cy="572135"/>
          </a:xfrm>
          <a:prstGeom prst="rect">
            <a:avLst/>
          </a:prstGeom>
        </p:spPr>
        <p:txBody>
          <a:bodyPr vert="horz" wrap="square" lIns="0" tIns="13335" rIns="0" bIns="0" rtlCol="0">
            <a:spAutoFit/>
          </a:bodyPr>
          <a:lstStyle/>
          <a:p>
            <a:pPr marL="12700">
              <a:lnSpc>
                <a:spcPct val="100000"/>
              </a:lnSpc>
              <a:spcBef>
                <a:spcPts val="105"/>
              </a:spcBef>
            </a:pPr>
            <a:r>
              <a:rPr sz="4400" b="1" u="heavy" spc="-45">
                <a:uFill>
                  <a:solidFill>
                    <a:srgbClr val="FFFFFF"/>
                  </a:solidFill>
                </a:uFill>
                <a:latin typeface="Calibri"/>
                <a:cs typeface="Calibri"/>
              </a:rPr>
              <a:t>C</a:t>
            </a:r>
            <a:r>
              <a:rPr sz="4400" b="1" u="heavy" spc="-5">
                <a:uFill>
                  <a:solidFill>
                    <a:srgbClr val="FFFFFF"/>
                  </a:solidFill>
                </a:uFill>
                <a:latin typeface="Calibri"/>
                <a:cs typeface="Calibri"/>
              </a:rPr>
              <a:t>ONTEN</a:t>
            </a:r>
            <a:r>
              <a:rPr sz="4400" b="1" u="heavy" spc="-15">
                <a:uFill>
                  <a:solidFill>
                    <a:srgbClr val="FFFFFF"/>
                  </a:solidFill>
                </a:uFill>
                <a:latin typeface="Calibri"/>
                <a:cs typeface="Calibri"/>
              </a:rPr>
              <a:t>T</a:t>
            </a:r>
            <a:r>
              <a:rPr sz="4400" b="1" u="heavy">
                <a:uFill>
                  <a:solidFill>
                    <a:srgbClr val="FFFFFF"/>
                  </a:solidFill>
                </a:uFill>
                <a:latin typeface="Calibri"/>
                <a:cs typeface="Calibri"/>
              </a:rPr>
              <a:t>S</a:t>
            </a:r>
            <a:endParaRPr sz="4400">
              <a:latin typeface="Calibri"/>
              <a:cs typeface="Calibri"/>
            </a:endParaRPr>
          </a:p>
        </p:txBody>
      </p:sp>
      <p:sp>
        <p:nvSpPr>
          <p:cNvPr id="1048594" name="object 4"/>
          <p:cNvSpPr txBox="1"/>
          <p:nvPr/>
        </p:nvSpPr>
        <p:spPr>
          <a:xfrm>
            <a:off x="455168" y="1852422"/>
            <a:ext cx="6563995" cy="355727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indent="-457200">
              <a:lnSpc>
                <a:spcPct val="100000"/>
              </a:lnSpc>
              <a:spcBef>
                <a:spcPts val="105"/>
              </a:spcBef>
              <a:buFont typeface="Wingdings"/>
              <a:buChar char=""/>
              <a:tabLst>
                <a:tab pos="469900"/>
              </a:tabLst>
            </a:pPr>
            <a:r>
              <a:rPr sz="3200" spc="-20">
                <a:solidFill>
                  <a:srgbClr val="FFFFFF"/>
                </a:solidFill>
                <a:latin typeface="Calibri"/>
                <a:cs typeface="Calibri"/>
              </a:rPr>
              <a:t>TOPICS</a:t>
            </a:r>
            <a:r>
              <a:rPr sz="3200" spc="-5">
                <a:solidFill>
                  <a:srgbClr val="FFFFFF"/>
                </a:solidFill>
                <a:latin typeface="Calibri"/>
                <a:cs typeface="Calibri"/>
              </a:rPr>
              <a:t> </a:t>
            </a:r>
            <a:r>
              <a:rPr sz="3200" spc="-10">
                <a:solidFill>
                  <a:srgbClr val="FFFFFF"/>
                </a:solidFill>
                <a:latin typeface="Calibri"/>
                <a:cs typeface="Calibri"/>
              </a:rPr>
              <a:t>LEARNT</a:t>
            </a:r>
            <a:r>
              <a:rPr sz="3200" spc="-25">
                <a:solidFill>
                  <a:srgbClr val="FFFFFF"/>
                </a:solidFill>
                <a:latin typeface="Calibri"/>
                <a:cs typeface="Calibri"/>
              </a:rPr>
              <a:t> </a:t>
            </a:r>
            <a:r>
              <a:rPr sz="3200" spc="-5">
                <a:solidFill>
                  <a:srgbClr val="FFFFFF"/>
                </a:solidFill>
                <a:latin typeface="Calibri"/>
                <a:cs typeface="Calibri"/>
              </a:rPr>
              <a:t>DURING</a:t>
            </a:r>
            <a:r>
              <a:rPr sz="3200" spc="-20">
                <a:solidFill>
                  <a:srgbClr val="FFFFFF"/>
                </a:solidFill>
                <a:latin typeface="Calibri"/>
                <a:cs typeface="Calibri"/>
              </a:rPr>
              <a:t> </a:t>
            </a:r>
            <a:r>
              <a:rPr sz="3200">
                <a:solidFill>
                  <a:srgbClr val="FFFFFF"/>
                </a:solidFill>
                <a:latin typeface="Calibri"/>
                <a:cs typeface="Calibri"/>
              </a:rPr>
              <a:t>INTERNSHIP</a:t>
            </a:r>
            <a:endParaRPr sz="3200">
              <a:latin typeface="Calibri"/>
              <a:cs typeface="Calibri"/>
            </a:endParaRPr>
          </a:p>
          <a:p>
            <a:pPr marL="469900" indent="-457200">
              <a:lnSpc>
                <a:spcPct val="100000"/>
              </a:lnSpc>
              <a:buFont typeface="Wingdings"/>
              <a:buChar char=""/>
              <a:tabLst>
                <a:tab pos="469900"/>
              </a:tabLst>
            </a:pPr>
            <a:r>
              <a:rPr sz="3200" spc="-65">
                <a:solidFill>
                  <a:srgbClr val="FFFFFF"/>
                </a:solidFill>
                <a:latin typeface="Calibri"/>
                <a:cs typeface="Calibri"/>
              </a:rPr>
              <a:t>WHAT</a:t>
            </a:r>
            <a:r>
              <a:rPr sz="3200" spc="-30">
                <a:solidFill>
                  <a:srgbClr val="FFFFFF"/>
                </a:solidFill>
                <a:latin typeface="Calibri"/>
                <a:cs typeface="Calibri"/>
              </a:rPr>
              <a:t> </a:t>
            </a:r>
            <a:r>
              <a:rPr sz="3200">
                <a:solidFill>
                  <a:srgbClr val="FFFFFF"/>
                </a:solidFill>
                <a:latin typeface="Calibri"/>
                <a:cs typeface="Calibri"/>
              </a:rPr>
              <a:t>IS</a:t>
            </a:r>
            <a:r>
              <a:rPr sz="3200" spc="-10">
                <a:solidFill>
                  <a:srgbClr val="FFFFFF"/>
                </a:solidFill>
                <a:latin typeface="Calibri"/>
                <a:cs typeface="Calibri"/>
              </a:rPr>
              <a:t> </a:t>
            </a:r>
            <a:r>
              <a:rPr sz="3200" spc="-25">
                <a:solidFill>
                  <a:srgbClr val="FFFFFF"/>
                </a:solidFill>
                <a:latin typeface="Calibri"/>
                <a:cs typeface="Calibri"/>
              </a:rPr>
              <a:t>IOT?</a:t>
            </a:r>
            <a:endParaRPr sz="3200">
              <a:latin typeface="Calibri"/>
              <a:cs typeface="Calibri"/>
            </a:endParaRPr>
          </a:p>
          <a:p>
            <a:pPr marL="469900" indent="-457200">
              <a:lnSpc>
                <a:spcPct val="100000"/>
              </a:lnSpc>
              <a:buFont typeface="Wingdings"/>
              <a:buChar char=""/>
              <a:tabLst>
                <a:tab pos="469900"/>
              </a:tabLst>
            </a:pPr>
            <a:r>
              <a:rPr sz="3200" spc="-30">
                <a:solidFill>
                  <a:srgbClr val="FFFFFF"/>
                </a:solidFill>
                <a:latin typeface="Calibri"/>
                <a:cs typeface="Calibri"/>
              </a:rPr>
              <a:t>IOT</a:t>
            </a:r>
            <a:r>
              <a:rPr sz="3200" spc="-35">
                <a:solidFill>
                  <a:srgbClr val="FFFFFF"/>
                </a:solidFill>
                <a:latin typeface="Calibri"/>
                <a:cs typeface="Calibri"/>
              </a:rPr>
              <a:t> </a:t>
            </a:r>
            <a:r>
              <a:rPr sz="3200" spc="-10">
                <a:solidFill>
                  <a:srgbClr val="FFFFFF"/>
                </a:solidFill>
                <a:latin typeface="Calibri"/>
                <a:cs typeface="Calibri"/>
              </a:rPr>
              <a:t>ARCHITECTURE</a:t>
            </a:r>
            <a:endParaRPr sz="3200">
              <a:latin typeface="Calibri"/>
              <a:cs typeface="Calibri"/>
            </a:endParaRPr>
          </a:p>
          <a:p>
            <a:pPr marL="469900" indent="-457200">
              <a:lnSpc>
                <a:spcPct val="100000"/>
              </a:lnSpc>
              <a:buFont typeface="Wingdings"/>
              <a:buChar char=""/>
              <a:tabLst>
                <a:tab pos="469900"/>
              </a:tabLst>
            </a:pPr>
            <a:r>
              <a:rPr sz="3200" spc="-65">
                <a:solidFill>
                  <a:srgbClr val="FFFFFF"/>
                </a:solidFill>
                <a:latin typeface="Calibri"/>
                <a:cs typeface="Calibri"/>
              </a:rPr>
              <a:t>WHAT</a:t>
            </a:r>
            <a:r>
              <a:rPr sz="3200" spc="-20">
                <a:solidFill>
                  <a:srgbClr val="FFFFFF"/>
                </a:solidFill>
                <a:latin typeface="Calibri"/>
                <a:cs typeface="Calibri"/>
              </a:rPr>
              <a:t> </a:t>
            </a:r>
            <a:r>
              <a:rPr sz="3200">
                <a:solidFill>
                  <a:srgbClr val="FFFFFF"/>
                </a:solidFill>
                <a:latin typeface="Calibri"/>
                <a:cs typeface="Calibri"/>
              </a:rPr>
              <a:t>IS </a:t>
            </a:r>
            <a:r>
              <a:rPr sz="3200" spc="-5">
                <a:solidFill>
                  <a:srgbClr val="FFFFFF"/>
                </a:solidFill>
                <a:latin typeface="Calibri"/>
                <a:cs typeface="Calibri"/>
              </a:rPr>
              <a:t>EMBEDDED</a:t>
            </a:r>
            <a:r>
              <a:rPr sz="3200" spc="5">
                <a:solidFill>
                  <a:srgbClr val="FFFFFF"/>
                </a:solidFill>
                <a:latin typeface="Calibri"/>
                <a:cs typeface="Calibri"/>
              </a:rPr>
              <a:t> </a:t>
            </a:r>
            <a:r>
              <a:rPr sz="3200" spc="-20">
                <a:solidFill>
                  <a:srgbClr val="FFFFFF"/>
                </a:solidFill>
                <a:latin typeface="Calibri"/>
                <a:cs typeface="Calibri"/>
              </a:rPr>
              <a:t>SYSTEM</a:t>
            </a:r>
            <a:endParaRPr sz="3200">
              <a:latin typeface="Calibri"/>
              <a:cs typeface="Calibri"/>
            </a:endParaRPr>
          </a:p>
          <a:p>
            <a:pPr marL="469900" indent="-457200">
              <a:lnSpc>
                <a:spcPct val="100000"/>
              </a:lnSpc>
              <a:buFont typeface="Wingdings"/>
              <a:buChar char=""/>
              <a:tabLst>
                <a:tab pos="469900"/>
              </a:tabLst>
            </a:pPr>
            <a:r>
              <a:rPr sz="3200" spc="-20">
                <a:solidFill>
                  <a:srgbClr val="FFFFFF"/>
                </a:solidFill>
                <a:latin typeface="Calibri"/>
                <a:cs typeface="Calibri"/>
              </a:rPr>
              <a:t>PROJECT</a:t>
            </a:r>
            <a:r>
              <a:rPr sz="3200">
                <a:solidFill>
                  <a:srgbClr val="FFFFFF"/>
                </a:solidFill>
                <a:latin typeface="Calibri"/>
                <a:cs typeface="Calibri"/>
              </a:rPr>
              <a:t> </a:t>
            </a:r>
            <a:r>
              <a:rPr sz="3200" spc="-1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tabLst>
            </a:pPr>
            <a:r>
              <a:rPr sz="3200" spc="-1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tabLst>
            </a:pPr>
            <a:r>
              <a:rPr sz="3200" spc="-15">
                <a:solidFill>
                  <a:srgbClr val="FFFFFF"/>
                </a:solidFill>
                <a:latin typeface="Calibri"/>
                <a:cs typeface="Calibri"/>
              </a:rPr>
              <a:t>SCREENSHOTS</a:t>
            </a:r>
            <a:endParaRPr sz="3200">
              <a:latin typeface="Calibri"/>
              <a:cs typeface="Calibri"/>
            </a:endParaRPr>
          </a:p>
          <a:p>
            <a:pPr marL="469900" indent="-457200">
              <a:lnSpc>
                <a:spcPct val="100000"/>
              </a:lnSpc>
              <a:buFont typeface="Wingdings"/>
              <a:buChar char=""/>
              <a:tabLst>
                <a:tab pos="469900"/>
              </a:tabLst>
            </a:pPr>
            <a:r>
              <a:rPr sz="3200" spc="-10">
                <a:solidFill>
                  <a:srgbClr val="FFFFFF"/>
                </a:solidFill>
                <a:latin typeface="Calibri"/>
                <a:cs typeface="Calibri"/>
              </a:rPr>
              <a:t>CONCLUSION</a:t>
            </a:r>
            <a:endParaRPr sz="3200">
              <a:latin typeface="Calibri"/>
              <a:cs typeface="Calibri"/>
            </a:endParaRPr>
          </a:p>
          <a:p>
            <a:pPr marL="469900" indent="-457200">
              <a:lnSpc>
                <a:spcPct val="100000"/>
              </a:lnSpc>
              <a:spcBef>
                <a:spcPts val="5"/>
              </a:spcBef>
              <a:buFont typeface="Wingdings"/>
              <a:buChar char=""/>
              <a:tabLst>
                <a:tab pos="469900"/>
              </a:tabLst>
            </a:pPr>
            <a:r>
              <a:rPr sz="3200" spc="-40">
                <a:solidFill>
                  <a:srgbClr val="FFFFFF"/>
                </a:solidFill>
                <a:latin typeface="Calibri"/>
                <a:cs typeface="Calibri"/>
              </a:rPr>
              <a:t>IMPLEMENTATION</a:t>
            </a:r>
            <a:endParaRPr sz="3200">
              <a:latin typeface="Calibri"/>
              <a:cs typeface="Calibri"/>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1" name=""/>
        <p:cNvGrpSpPr/>
        <p:nvPr/>
      </p:nvGrpSpPr>
      <p:grpSpPr>
        <a:xfrm>
          <a:off x="0" y="0"/>
          <a:ext cx="0" cy="0"/>
        </a:xfrm>
      </p:grpSpPr>
      <p:pic>
        <p:nvPicPr>
          <p:cNvPr id="2097155" name="object 2"/>
          <p:cNvPicPr/>
          <p:nvPr/>
        </p:nvPicPr>
        <p:blipFill>
          <a:blip r:embed="rId2"/>
          <a:stretch>
            <a:fillRect/>
          </a:stretch>
        </p:blipFill>
        <p:spPr>
          <a:xfrm>
            <a:off x="0" y="0"/>
            <a:ext cx="9143999" cy="6857997"/>
          </a:xfrm>
          <a:prstGeom prst="rect">
            <a:avLst/>
          </a:prstGeom>
        </p:spPr>
      </p:pic>
      <p:sp>
        <p:nvSpPr>
          <p:cNvPr id="1048595" name="object 3"/>
          <p:cNvSpPr txBox="1">
            <a:spLocks noGrp="1"/>
          </p:cNvSpPr>
          <p:nvPr>
            <p:ph type="title"/>
          </p:nvPr>
        </p:nvSpPr>
        <p:spPr>
          <a:xfrm>
            <a:off x="706627" y="394208"/>
            <a:ext cx="7618730" cy="520065"/>
          </a:xfrm>
          <a:prstGeom prst="rect">
            <a:avLst/>
          </a:prstGeom>
        </p:spPr>
        <p:txBody>
          <a:bodyPr vert="horz" wrap="square" lIns="0" tIns="12065" rIns="0" bIns="0" rtlCol="0">
            <a:spAutoFit/>
          </a:bodyPr>
          <a:lstStyle/>
          <a:p>
            <a:pPr marL="12700">
              <a:lnSpc>
                <a:spcPct val="100000"/>
              </a:lnSpc>
              <a:spcBef>
                <a:spcPts val="95"/>
              </a:spcBef>
            </a:pPr>
            <a:r>
              <a:rPr sz="4000" u="heavy" spc="-25">
                <a:uFill>
                  <a:solidFill>
                    <a:srgbClr val="FFFFFF"/>
                  </a:solidFill>
                </a:uFill>
              </a:rPr>
              <a:t>TOPICS</a:t>
            </a:r>
            <a:r>
              <a:rPr sz="4000" u="heavy" spc="-20">
                <a:uFill>
                  <a:solidFill>
                    <a:srgbClr val="FFFFFF"/>
                  </a:solidFill>
                </a:uFill>
              </a:rPr>
              <a:t> </a:t>
            </a:r>
            <a:r>
              <a:rPr sz="4000" u="heavy" spc="-10">
                <a:uFill>
                  <a:solidFill>
                    <a:srgbClr val="FFFFFF"/>
                  </a:solidFill>
                </a:uFill>
              </a:rPr>
              <a:t>LEARNT</a:t>
            </a:r>
            <a:r>
              <a:rPr sz="4000" u="heavy">
                <a:uFill>
                  <a:solidFill>
                    <a:srgbClr val="FFFFFF"/>
                  </a:solidFill>
                </a:uFill>
              </a:rPr>
              <a:t> </a:t>
            </a:r>
            <a:r>
              <a:rPr sz="4000" u="heavy" spc="-10">
                <a:uFill>
                  <a:solidFill>
                    <a:srgbClr val="FFFFFF"/>
                  </a:solidFill>
                </a:uFill>
              </a:rPr>
              <a:t>DURING</a:t>
            </a:r>
            <a:r>
              <a:rPr sz="4000" u="heavy" spc="-5">
                <a:uFill>
                  <a:solidFill>
                    <a:srgbClr val="FFFFFF"/>
                  </a:solidFill>
                </a:uFill>
              </a:rPr>
              <a:t> INTERNSHIP</a:t>
            </a:r>
            <a:endParaRPr sz="4000"/>
          </a:p>
        </p:txBody>
      </p:sp>
      <p:sp>
        <p:nvSpPr>
          <p:cNvPr id="1048596" name="object 4"/>
          <p:cNvSpPr txBox="1"/>
          <p:nvPr/>
        </p:nvSpPr>
        <p:spPr>
          <a:xfrm>
            <a:off x="102514" y="1659786"/>
            <a:ext cx="8489950" cy="2546350"/>
          </a:xfrm>
          <a:prstGeom prst="rect">
            <a:avLst/>
          </a:prstGeom>
        </p:spPr>
        <p:txBody>
          <a:bodyPr vert="horz" wrap="square" lIns="0" tIns="2057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620"/>
              </a:spcBef>
            </a:pPr>
            <a:r>
              <a:rPr sz="3200">
                <a:solidFill>
                  <a:srgbClr val="FFFFFF"/>
                </a:solidFill>
                <a:latin typeface="Calibri"/>
                <a:cs typeface="Calibri"/>
              </a:rPr>
              <a:t>C</a:t>
            </a:r>
            <a:r>
              <a:rPr sz="3200" spc="-30">
                <a:solidFill>
                  <a:srgbClr val="FFFFFF"/>
                </a:solidFill>
                <a:latin typeface="Calibri"/>
                <a:cs typeface="Calibri"/>
              </a:rPr>
              <a:t> </a:t>
            </a:r>
            <a:r>
              <a:rPr sz="3200" spc="-15">
                <a:solidFill>
                  <a:srgbClr val="FFFFFF"/>
                </a:solidFill>
                <a:latin typeface="Calibri"/>
                <a:cs typeface="Calibri"/>
              </a:rPr>
              <a:t>Programming</a:t>
            </a:r>
            <a:endParaRPr sz="3200">
              <a:latin typeface="Calibri"/>
              <a:cs typeface="Calibri"/>
            </a:endParaRPr>
          </a:p>
          <a:p>
            <a:pPr marL="330200">
              <a:lnSpc>
                <a:spcPct val="100000"/>
              </a:lnSpc>
              <a:spcBef>
                <a:spcPts val="1325"/>
              </a:spcBef>
            </a:pPr>
            <a:r>
              <a:rPr sz="2800" spc="-20">
                <a:solidFill>
                  <a:srgbClr val="FFFFFF"/>
                </a:solidFill>
                <a:latin typeface="Calibri"/>
                <a:cs typeface="Calibri"/>
              </a:rPr>
              <a:t>Keywords</a:t>
            </a:r>
            <a:endParaRPr sz="2800">
              <a:latin typeface="Calibri"/>
              <a:cs typeface="Calibri"/>
            </a:endParaRPr>
          </a:p>
          <a:p>
            <a:pPr marL="330200" marR="1393190">
              <a:lnSpc>
                <a:spcPct val="100000"/>
              </a:lnSpc>
            </a:pPr>
            <a:r>
              <a:rPr sz="2800" spc="-5">
                <a:solidFill>
                  <a:srgbClr val="FFFFFF"/>
                </a:solidFill>
                <a:latin typeface="Calibri"/>
                <a:cs typeface="Calibri"/>
              </a:rPr>
              <a:t>Basic </a:t>
            </a:r>
            <a:r>
              <a:rPr sz="2800" spc="-20">
                <a:solidFill>
                  <a:srgbClr val="FFFFFF"/>
                </a:solidFill>
                <a:latin typeface="Calibri"/>
                <a:cs typeface="Calibri"/>
              </a:rPr>
              <a:t>data</a:t>
            </a:r>
            <a:r>
              <a:rPr sz="2800">
                <a:solidFill>
                  <a:srgbClr val="FFFFFF"/>
                </a:solidFill>
                <a:latin typeface="Calibri"/>
                <a:cs typeface="Calibri"/>
              </a:rPr>
              <a:t> </a:t>
            </a:r>
            <a:r>
              <a:rPr sz="2800" spc="-5">
                <a:solidFill>
                  <a:srgbClr val="FFFFFF"/>
                </a:solidFill>
                <a:latin typeface="Calibri"/>
                <a:cs typeface="Calibri"/>
              </a:rPr>
              <a:t>types</a:t>
            </a:r>
            <a:r>
              <a:rPr sz="2800" spc="25">
                <a:solidFill>
                  <a:srgbClr val="FFFFFF"/>
                </a:solidFill>
                <a:latin typeface="Calibri"/>
                <a:cs typeface="Calibri"/>
              </a:rPr>
              <a:t> </a:t>
            </a:r>
            <a:r>
              <a:rPr sz="2800" spc="-5">
                <a:solidFill>
                  <a:srgbClr val="FFFFFF"/>
                </a:solidFill>
                <a:latin typeface="Calibri"/>
                <a:cs typeface="Calibri"/>
              </a:rPr>
              <a:t>---</a:t>
            </a:r>
            <a:r>
              <a:rPr sz="2800" spc="35">
                <a:solidFill>
                  <a:srgbClr val="FFFFFF"/>
                </a:solidFill>
                <a:latin typeface="Calibri"/>
                <a:cs typeface="Calibri"/>
              </a:rPr>
              <a:t> </a:t>
            </a:r>
            <a:r>
              <a:rPr sz="2800" spc="-15">
                <a:solidFill>
                  <a:srgbClr val="FFFFFF"/>
                </a:solidFill>
                <a:latin typeface="Calibri"/>
                <a:cs typeface="Calibri"/>
              </a:rPr>
              <a:t>int,</a:t>
            </a:r>
            <a:r>
              <a:rPr sz="2800" spc="15">
                <a:solidFill>
                  <a:srgbClr val="FFFFFF"/>
                </a:solidFill>
                <a:latin typeface="Calibri"/>
                <a:cs typeface="Calibri"/>
              </a:rPr>
              <a:t> </a:t>
            </a:r>
            <a:r>
              <a:rPr sz="2800" spc="-50">
                <a:solidFill>
                  <a:srgbClr val="FFFFFF"/>
                </a:solidFill>
                <a:latin typeface="Calibri"/>
                <a:cs typeface="Calibri"/>
              </a:rPr>
              <a:t>char,</a:t>
            </a:r>
            <a:r>
              <a:rPr sz="2800" spc="10">
                <a:solidFill>
                  <a:srgbClr val="FFFFFF"/>
                </a:solidFill>
                <a:latin typeface="Calibri"/>
                <a:cs typeface="Calibri"/>
              </a:rPr>
              <a:t> </a:t>
            </a:r>
            <a:r>
              <a:rPr sz="2800" spc="-10">
                <a:solidFill>
                  <a:srgbClr val="FFFFFF"/>
                </a:solidFill>
                <a:latin typeface="Calibri"/>
                <a:cs typeface="Calibri"/>
              </a:rPr>
              <a:t>float,</a:t>
            </a:r>
            <a:r>
              <a:rPr sz="2800" spc="-5">
                <a:solidFill>
                  <a:srgbClr val="FFFFFF"/>
                </a:solidFill>
                <a:latin typeface="Calibri"/>
                <a:cs typeface="Calibri"/>
              </a:rPr>
              <a:t> double,</a:t>
            </a:r>
            <a:r>
              <a:rPr sz="2800" spc="30">
                <a:solidFill>
                  <a:srgbClr val="FFFFFF"/>
                </a:solidFill>
                <a:latin typeface="Calibri"/>
                <a:cs typeface="Calibri"/>
              </a:rPr>
              <a:t> </a:t>
            </a:r>
            <a:r>
              <a:rPr sz="2800" spc="-15">
                <a:solidFill>
                  <a:srgbClr val="FFFFFF"/>
                </a:solidFill>
                <a:latin typeface="Calibri"/>
                <a:cs typeface="Calibri"/>
              </a:rPr>
              <a:t>void </a:t>
            </a:r>
            <a:r>
              <a:rPr sz="2800" spc="-620">
                <a:solidFill>
                  <a:srgbClr val="FFFFFF"/>
                </a:solidFill>
                <a:latin typeface="Calibri"/>
                <a:cs typeface="Calibri"/>
              </a:rPr>
              <a:t> </a:t>
            </a:r>
            <a:r>
              <a:rPr sz="2800" spc="-25">
                <a:solidFill>
                  <a:srgbClr val="FFFFFF"/>
                </a:solidFill>
                <a:latin typeface="Calibri"/>
                <a:cs typeface="Calibri"/>
              </a:rPr>
              <a:t>Operators</a:t>
            </a:r>
            <a:endParaRPr sz="2800">
              <a:latin typeface="Calibri"/>
              <a:cs typeface="Calibri"/>
            </a:endParaRPr>
          </a:p>
          <a:p>
            <a:pPr marL="330200" marR="1692275">
              <a:lnSpc>
                <a:spcPct val="100000"/>
              </a:lnSpc>
            </a:pPr>
            <a:r>
              <a:rPr sz="2800" spc="-10">
                <a:solidFill>
                  <a:srgbClr val="FFFFFF"/>
                </a:solidFill>
                <a:latin typeface="Calibri"/>
                <a:cs typeface="Calibri"/>
              </a:rPr>
              <a:t>Conditional</a:t>
            </a:r>
            <a:r>
              <a:rPr sz="2800" spc="30">
                <a:solidFill>
                  <a:srgbClr val="FFFFFF"/>
                </a:solidFill>
                <a:latin typeface="Calibri"/>
                <a:cs typeface="Calibri"/>
              </a:rPr>
              <a:t> </a:t>
            </a:r>
            <a:r>
              <a:rPr sz="2800" spc="-10">
                <a:solidFill>
                  <a:srgbClr val="FFFFFF"/>
                </a:solidFill>
                <a:latin typeface="Calibri"/>
                <a:cs typeface="Calibri"/>
              </a:rPr>
              <a:t>constructs</a:t>
            </a:r>
            <a:r>
              <a:rPr sz="2800" spc="50">
                <a:solidFill>
                  <a:srgbClr val="FFFFFF"/>
                </a:solidFill>
                <a:latin typeface="Calibri"/>
                <a:cs typeface="Calibri"/>
              </a:rPr>
              <a:t> </a:t>
            </a:r>
            <a:r>
              <a:rPr sz="2800" spc="-5">
                <a:solidFill>
                  <a:srgbClr val="FFFFFF"/>
                </a:solidFill>
                <a:latin typeface="Calibri"/>
                <a:cs typeface="Calibri"/>
              </a:rPr>
              <a:t>and</a:t>
            </a:r>
            <a:r>
              <a:rPr sz="2800" spc="10">
                <a:solidFill>
                  <a:srgbClr val="FFFFFF"/>
                </a:solidFill>
                <a:latin typeface="Calibri"/>
                <a:cs typeface="Calibri"/>
              </a:rPr>
              <a:t> </a:t>
            </a:r>
            <a:r>
              <a:rPr sz="2800" spc="-10">
                <a:solidFill>
                  <a:srgbClr val="FFFFFF"/>
                </a:solidFill>
                <a:latin typeface="Calibri"/>
                <a:cs typeface="Calibri"/>
              </a:rPr>
              <a:t>Looping</a:t>
            </a:r>
            <a:r>
              <a:rPr sz="2800" spc="5">
                <a:solidFill>
                  <a:srgbClr val="FFFFFF"/>
                </a:solidFill>
                <a:latin typeface="Calibri"/>
                <a:cs typeface="Calibri"/>
              </a:rPr>
              <a:t> </a:t>
            </a:r>
            <a:r>
              <a:rPr sz="2800" spc="-10">
                <a:solidFill>
                  <a:srgbClr val="FFFFFF"/>
                </a:solidFill>
                <a:latin typeface="Calibri"/>
                <a:cs typeface="Calibri"/>
              </a:rPr>
              <a:t>concepts </a:t>
            </a:r>
            <a:r>
              <a:rPr sz="2800" spc="-620">
                <a:solidFill>
                  <a:srgbClr val="FFFFFF"/>
                </a:solidFill>
                <a:latin typeface="Calibri"/>
                <a:cs typeface="Calibri"/>
              </a:rPr>
              <a:t> </a:t>
            </a:r>
            <a:r>
              <a:rPr sz="2800" spc="-30">
                <a:solidFill>
                  <a:srgbClr val="FFFFFF"/>
                </a:solidFill>
                <a:latin typeface="Calibri"/>
                <a:cs typeface="Calibri"/>
              </a:rPr>
              <a:t>Arrays</a:t>
            </a:r>
            <a:endParaRPr sz="2800">
              <a:latin typeface="Calibri"/>
              <a:cs typeface="Calibri"/>
            </a:endParaRPr>
          </a:p>
          <a:p>
            <a:pPr marL="330200" marR="1404620">
              <a:lnSpc>
                <a:spcPct val="100000"/>
              </a:lnSpc>
            </a:pPr>
            <a:r>
              <a:rPr sz="2800" spc="-30">
                <a:solidFill>
                  <a:srgbClr val="FFFFFF"/>
                </a:solidFill>
                <a:latin typeface="Calibri"/>
                <a:cs typeface="Calibri"/>
              </a:rPr>
              <a:t>Pointers</a:t>
            </a:r>
            <a:r>
              <a:rPr sz="2800" spc="20">
                <a:solidFill>
                  <a:srgbClr val="FFFFFF"/>
                </a:solidFill>
                <a:latin typeface="Calibri"/>
                <a:cs typeface="Calibri"/>
              </a:rPr>
              <a:t> </a:t>
            </a:r>
            <a:r>
              <a:rPr sz="2800" spc="-10">
                <a:solidFill>
                  <a:srgbClr val="FFFFFF"/>
                </a:solidFill>
                <a:latin typeface="Calibri"/>
                <a:cs typeface="Calibri"/>
              </a:rPr>
              <a:t>Functions</a:t>
            </a:r>
            <a:r>
              <a:rPr sz="2800" spc="65">
                <a:solidFill>
                  <a:srgbClr val="FFFFFF"/>
                </a:solidFill>
                <a:latin typeface="Calibri"/>
                <a:cs typeface="Calibri"/>
              </a:rPr>
              <a:t> </a:t>
            </a:r>
            <a:r>
              <a:rPr sz="2800" spc="-5">
                <a:solidFill>
                  <a:srgbClr val="FFFFFF"/>
                </a:solidFill>
                <a:latin typeface="Calibri"/>
                <a:cs typeface="Calibri"/>
              </a:rPr>
              <a:t>---</a:t>
            </a:r>
            <a:r>
              <a:rPr sz="2800" spc="40">
                <a:solidFill>
                  <a:srgbClr val="FFFFFF"/>
                </a:solidFill>
                <a:latin typeface="Calibri"/>
                <a:cs typeface="Calibri"/>
              </a:rPr>
              <a:t> </a:t>
            </a:r>
            <a:r>
              <a:rPr sz="2800" spc="-5">
                <a:solidFill>
                  <a:srgbClr val="FFFFFF"/>
                </a:solidFill>
                <a:latin typeface="Calibri"/>
                <a:cs typeface="Calibri"/>
              </a:rPr>
              <a:t>Built-in</a:t>
            </a:r>
            <a:r>
              <a:rPr sz="2800" spc="30">
                <a:solidFill>
                  <a:srgbClr val="FFFFFF"/>
                </a:solidFill>
                <a:latin typeface="Calibri"/>
                <a:cs typeface="Calibri"/>
              </a:rPr>
              <a:t> </a:t>
            </a:r>
            <a:r>
              <a:rPr sz="2800" spc="-5">
                <a:solidFill>
                  <a:srgbClr val="FFFFFF"/>
                </a:solidFill>
                <a:latin typeface="Calibri"/>
                <a:cs typeface="Calibri"/>
              </a:rPr>
              <a:t>and</a:t>
            </a:r>
            <a:r>
              <a:rPr sz="2800" spc="20">
                <a:solidFill>
                  <a:srgbClr val="FFFFFF"/>
                </a:solidFill>
                <a:latin typeface="Calibri"/>
                <a:cs typeface="Calibri"/>
              </a:rPr>
              <a:t> </a:t>
            </a:r>
            <a:r>
              <a:rPr sz="2800" spc="-5">
                <a:solidFill>
                  <a:srgbClr val="FFFFFF"/>
                </a:solidFill>
                <a:latin typeface="Calibri"/>
                <a:cs typeface="Calibri"/>
              </a:rPr>
              <a:t>User</a:t>
            </a:r>
            <a:r>
              <a:rPr sz="2800" spc="5">
                <a:solidFill>
                  <a:srgbClr val="FFFFFF"/>
                </a:solidFill>
                <a:latin typeface="Calibri"/>
                <a:cs typeface="Calibri"/>
              </a:rPr>
              <a:t> </a:t>
            </a:r>
            <a:r>
              <a:rPr sz="2800" spc="-15">
                <a:solidFill>
                  <a:srgbClr val="FFFFFF"/>
                </a:solidFill>
                <a:latin typeface="Calibri"/>
                <a:cs typeface="Calibri"/>
              </a:rPr>
              <a:t>defined </a:t>
            </a:r>
            <a:r>
              <a:rPr sz="2800" spc="-615">
                <a:solidFill>
                  <a:srgbClr val="FFFFFF"/>
                </a:solidFill>
                <a:latin typeface="Calibri"/>
                <a:cs typeface="Calibri"/>
              </a:rPr>
              <a:t> </a:t>
            </a:r>
            <a:r>
              <a:rPr sz="2800" spc="-5">
                <a:solidFill>
                  <a:srgbClr val="FFFFFF"/>
                </a:solidFill>
                <a:latin typeface="Calibri"/>
                <a:cs typeface="Calibri"/>
              </a:rPr>
              <a:t>functions</a:t>
            </a:r>
            <a:endParaRPr sz="2800">
              <a:latin typeface="Calibri"/>
              <a:cs typeface="Calibri"/>
            </a:endParaRPr>
          </a:p>
          <a:p>
            <a:pPr marL="330200">
              <a:lnSpc>
                <a:spcPct val="100000"/>
              </a:lnSpc>
              <a:spcBef>
                <a:spcPts val="5"/>
              </a:spcBef>
            </a:pPr>
            <a:r>
              <a:rPr sz="2800" spc="-20">
                <a:solidFill>
                  <a:srgbClr val="FFFFFF"/>
                </a:solidFill>
                <a:latin typeface="Calibri"/>
                <a:cs typeface="Calibri"/>
              </a:rPr>
              <a:t>Storage</a:t>
            </a:r>
            <a:r>
              <a:rPr sz="2800" spc="-5">
                <a:solidFill>
                  <a:srgbClr val="FFFFFF"/>
                </a:solidFill>
                <a:latin typeface="Calibri"/>
                <a:cs typeface="Calibri"/>
              </a:rPr>
              <a:t> Classes</a:t>
            </a:r>
            <a:r>
              <a:rPr sz="2800" spc="15">
                <a:solidFill>
                  <a:srgbClr val="FFFFFF"/>
                </a:solidFill>
                <a:latin typeface="Calibri"/>
                <a:cs typeface="Calibri"/>
              </a:rPr>
              <a:t> </a:t>
            </a:r>
            <a:r>
              <a:rPr sz="2800" spc="-15">
                <a:solidFill>
                  <a:srgbClr val="FFFFFF"/>
                </a:solidFill>
                <a:latin typeface="Calibri"/>
                <a:cs typeface="Calibri"/>
              </a:rPr>
              <a:t>Pre-processor</a:t>
            </a:r>
            <a:r>
              <a:rPr sz="2800" spc="55">
                <a:solidFill>
                  <a:srgbClr val="FFFFFF"/>
                </a:solidFill>
                <a:latin typeface="Calibri"/>
                <a:cs typeface="Calibri"/>
              </a:rPr>
              <a:t> </a:t>
            </a:r>
            <a:r>
              <a:rPr sz="2800" spc="-15">
                <a:solidFill>
                  <a:srgbClr val="FFFFFF"/>
                </a:solidFill>
                <a:latin typeface="Calibri"/>
                <a:cs typeface="Calibri"/>
              </a:rPr>
              <a:t>directives</a:t>
            </a:r>
            <a:r>
              <a:rPr sz="2800" spc="20">
                <a:solidFill>
                  <a:srgbClr val="FFFFFF"/>
                </a:solidFill>
                <a:latin typeface="Calibri"/>
                <a:cs typeface="Calibri"/>
              </a:rPr>
              <a:t> </a:t>
            </a:r>
            <a:r>
              <a:rPr sz="2800" spc="-5">
                <a:solidFill>
                  <a:srgbClr val="FFFFFF"/>
                </a:solidFill>
                <a:latin typeface="Calibri"/>
                <a:cs typeface="Calibri"/>
              </a:rPr>
              <a:t>and</a:t>
            </a:r>
            <a:r>
              <a:rPr sz="2800" spc="10">
                <a:solidFill>
                  <a:srgbClr val="FFFFFF"/>
                </a:solidFill>
                <a:latin typeface="Calibri"/>
                <a:cs typeface="Calibri"/>
              </a:rPr>
              <a:t> </a:t>
            </a:r>
            <a:r>
              <a:rPr sz="2800" spc="-10">
                <a:solidFill>
                  <a:srgbClr val="FFFFFF"/>
                </a:solidFill>
                <a:latin typeface="Calibri"/>
                <a:cs typeface="Calibri"/>
              </a:rPr>
              <a:t>header</a:t>
            </a:r>
            <a:r>
              <a:rPr sz="2800" spc="15">
                <a:solidFill>
                  <a:srgbClr val="FFFFFF"/>
                </a:solidFill>
                <a:latin typeface="Calibri"/>
                <a:cs typeface="Calibri"/>
              </a:rPr>
              <a:t> </a:t>
            </a:r>
            <a:r>
              <a:rPr sz="2800" spc="-10">
                <a:solidFill>
                  <a:srgbClr val="FFFFFF"/>
                </a:solidFill>
                <a:latin typeface="Calibri"/>
                <a:cs typeface="Calibri"/>
              </a:rPr>
              <a:t>files</a:t>
            </a:r>
            <a:endParaRPr sz="2800">
              <a:latin typeface="Calibri"/>
              <a:cs typeface="Calibri"/>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597" name="object 2"/>
          <p:cNvSpPr txBox="1">
            <a:spLocks noGrp="1"/>
          </p:cNvSpPr>
          <p:nvPr>
            <p:ph type="title"/>
          </p:nvPr>
        </p:nvSpPr>
        <p:spPr>
          <a:xfrm>
            <a:off x="760882" y="496950"/>
            <a:ext cx="7618095" cy="520065"/>
          </a:xfrm>
          <a:prstGeom prst="rect">
            <a:avLst/>
          </a:prstGeom>
        </p:spPr>
        <p:txBody>
          <a:bodyPr vert="horz" wrap="square" lIns="0" tIns="12065" rIns="0" bIns="0" rtlCol="0">
            <a:spAutoFit/>
          </a:bodyPr>
          <a:lstStyle/>
          <a:p>
            <a:pPr marL="12700">
              <a:lnSpc>
                <a:spcPct val="100000"/>
              </a:lnSpc>
              <a:spcBef>
                <a:spcPts val="95"/>
              </a:spcBef>
            </a:pPr>
            <a:r>
              <a:rPr sz="4000" u="heavy" spc="-25">
                <a:uFill>
                  <a:solidFill>
                    <a:srgbClr val="FFFFFF"/>
                  </a:solidFill>
                </a:uFill>
              </a:rPr>
              <a:t>TOPICS</a:t>
            </a:r>
            <a:r>
              <a:rPr sz="4000" u="heavy" spc="-20">
                <a:uFill>
                  <a:solidFill>
                    <a:srgbClr val="FFFFFF"/>
                  </a:solidFill>
                </a:uFill>
              </a:rPr>
              <a:t> </a:t>
            </a:r>
            <a:r>
              <a:rPr sz="4000" u="heavy" spc="-10">
                <a:uFill>
                  <a:solidFill>
                    <a:srgbClr val="FFFFFF"/>
                  </a:solidFill>
                </a:uFill>
              </a:rPr>
              <a:t>LEARNT</a:t>
            </a:r>
            <a:r>
              <a:rPr sz="4000" u="heavy">
                <a:uFill>
                  <a:solidFill>
                    <a:srgbClr val="FFFFFF"/>
                  </a:solidFill>
                </a:uFill>
              </a:rPr>
              <a:t> </a:t>
            </a:r>
            <a:r>
              <a:rPr sz="4000" u="heavy" spc="-10">
                <a:uFill>
                  <a:solidFill>
                    <a:srgbClr val="FFFFFF"/>
                  </a:solidFill>
                </a:uFill>
              </a:rPr>
              <a:t>DURING</a:t>
            </a:r>
            <a:r>
              <a:rPr sz="4000" u="heavy" spc="-5">
                <a:uFill>
                  <a:solidFill>
                    <a:srgbClr val="FFFFFF"/>
                  </a:solidFill>
                </a:uFill>
              </a:rPr>
              <a:t> INTERNSHIP</a:t>
            </a:r>
            <a:endParaRPr sz="4000"/>
          </a:p>
        </p:txBody>
      </p:sp>
      <p:sp>
        <p:nvSpPr>
          <p:cNvPr id="1048598" name="object 3"/>
          <p:cNvSpPr txBox="1"/>
          <p:nvPr/>
        </p:nvSpPr>
        <p:spPr>
          <a:xfrm>
            <a:off x="675843" y="1567434"/>
            <a:ext cx="5476875" cy="349250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460" algn="just">
              <a:lnSpc>
                <a:spcPts val="3135"/>
              </a:lnSpc>
              <a:spcBef>
                <a:spcPts val="95"/>
              </a:spcBef>
            </a:pPr>
            <a:r>
              <a:rPr sz="2800">
                <a:solidFill>
                  <a:srgbClr val="FFFFFF"/>
                </a:solidFill>
                <a:latin typeface="Calibri"/>
                <a:cs typeface="Calibri"/>
              </a:rPr>
              <a:t>C++</a:t>
            </a:r>
            <a:r>
              <a:rPr sz="2800" spc="-25">
                <a:solidFill>
                  <a:srgbClr val="FFFFFF"/>
                </a:solidFill>
                <a:latin typeface="Calibri"/>
                <a:cs typeface="Calibri"/>
              </a:rPr>
              <a:t> </a:t>
            </a:r>
            <a:r>
              <a:rPr sz="2800" spc="-15">
                <a:solidFill>
                  <a:srgbClr val="FFFFFF"/>
                </a:solidFill>
                <a:latin typeface="Calibri"/>
                <a:cs typeface="Calibri"/>
              </a:rPr>
              <a:t>Programming</a:t>
            </a:r>
            <a:endParaRPr sz="2800">
              <a:latin typeface="Calibri"/>
              <a:cs typeface="Calibri"/>
            </a:endParaRPr>
          </a:p>
          <a:p>
            <a:pPr marL="626745" algn="just">
              <a:lnSpc>
                <a:spcPts val="2655"/>
              </a:lnSpc>
            </a:pPr>
            <a:r>
              <a:rPr sz="2400" spc="-5">
                <a:solidFill>
                  <a:srgbClr val="FFFFFF"/>
                </a:solidFill>
                <a:latin typeface="Calibri"/>
                <a:cs typeface="Calibri"/>
              </a:rPr>
              <a:t>OOP</a:t>
            </a:r>
            <a:r>
              <a:rPr sz="2400" spc="-30">
                <a:solidFill>
                  <a:srgbClr val="FFFFFF"/>
                </a:solidFill>
                <a:latin typeface="Calibri"/>
                <a:cs typeface="Calibri"/>
              </a:rPr>
              <a:t> </a:t>
            </a:r>
            <a:r>
              <a:rPr sz="2400" spc="-10">
                <a:solidFill>
                  <a:srgbClr val="FFFFFF"/>
                </a:solidFill>
                <a:latin typeface="Calibri"/>
                <a:cs typeface="Calibri"/>
              </a:rPr>
              <a:t>concepts</a:t>
            </a:r>
            <a:endParaRPr sz="2400">
              <a:latin typeface="Calibri"/>
              <a:cs typeface="Calibri"/>
            </a:endParaRPr>
          </a:p>
          <a:p>
            <a:pPr marL="355600" marR="2714625" indent="-355600" algn="just">
              <a:lnSpc>
                <a:spcPct val="100000"/>
              </a:lnSpc>
              <a:buFont typeface="Wingdings"/>
              <a:buChar char=""/>
              <a:tabLst>
                <a:tab pos="355600"/>
              </a:tabLst>
            </a:pPr>
            <a:r>
              <a:rPr sz="2400" spc="-10">
                <a:solidFill>
                  <a:srgbClr val="FFFFFF"/>
                </a:solidFill>
                <a:latin typeface="Calibri"/>
                <a:cs typeface="Calibri"/>
              </a:rPr>
              <a:t>Introduction </a:t>
            </a:r>
            <a:r>
              <a:rPr sz="2400" spc="-15">
                <a:solidFill>
                  <a:srgbClr val="FFFFFF"/>
                </a:solidFill>
                <a:latin typeface="Calibri"/>
                <a:cs typeface="Calibri"/>
              </a:rPr>
              <a:t>to </a:t>
            </a:r>
            <a:r>
              <a:rPr sz="2400" spc="-5">
                <a:solidFill>
                  <a:srgbClr val="FFFFFF"/>
                </a:solidFill>
                <a:latin typeface="Calibri"/>
                <a:cs typeface="Calibri"/>
              </a:rPr>
              <a:t>IoT </a:t>
            </a:r>
            <a:r>
              <a:rPr sz="2400">
                <a:solidFill>
                  <a:srgbClr val="FFFFFF"/>
                </a:solidFill>
                <a:latin typeface="Calibri"/>
                <a:cs typeface="Calibri"/>
              </a:rPr>
              <a:t> </a:t>
            </a:r>
            <a:r>
              <a:rPr sz="2400" spc="-10">
                <a:solidFill>
                  <a:srgbClr val="FFFFFF"/>
                </a:solidFill>
                <a:latin typeface="Calibri"/>
                <a:cs typeface="Calibri"/>
              </a:rPr>
              <a:t>Definition </a:t>
            </a:r>
            <a:r>
              <a:rPr sz="2400" spc="-5">
                <a:solidFill>
                  <a:srgbClr val="FFFFFF"/>
                </a:solidFill>
                <a:latin typeface="Calibri"/>
                <a:cs typeface="Calibri"/>
              </a:rPr>
              <a:t>of IoT </a:t>
            </a:r>
            <a:r>
              <a:rPr sz="2400" spc="-530">
                <a:solidFill>
                  <a:srgbClr val="FFFFFF"/>
                </a:solidFill>
                <a:latin typeface="Calibri"/>
                <a:cs typeface="Calibri"/>
              </a:rPr>
              <a:t> </a:t>
            </a:r>
            <a:r>
              <a:rPr sz="2400" spc="-5">
                <a:solidFill>
                  <a:srgbClr val="FFFFFF"/>
                </a:solidFill>
                <a:latin typeface="Calibri"/>
                <a:cs typeface="Calibri"/>
              </a:rPr>
              <a:t>IoT</a:t>
            </a:r>
            <a:r>
              <a:rPr sz="2400" spc="480">
                <a:solidFill>
                  <a:srgbClr val="FFFFFF"/>
                </a:solidFill>
                <a:latin typeface="Calibri"/>
                <a:cs typeface="Calibri"/>
              </a:rPr>
              <a:t> </a:t>
            </a:r>
            <a:r>
              <a:rPr sz="2400" spc="-10">
                <a:solidFill>
                  <a:srgbClr val="FFFFFF"/>
                </a:solidFill>
                <a:latin typeface="Calibri"/>
                <a:cs typeface="Calibri"/>
              </a:rPr>
              <a:t>Architecture</a:t>
            </a:r>
            <a:endParaRPr sz="2400">
              <a:latin typeface="Calibri"/>
              <a:cs typeface="Calibri"/>
            </a:endParaRPr>
          </a:p>
          <a:p>
            <a:pPr marL="354965" marR="5080" indent="-354965">
              <a:lnSpc>
                <a:spcPct val="100000"/>
              </a:lnSpc>
              <a:buFont typeface="Wingdings"/>
              <a:buChar char=""/>
              <a:tabLst>
                <a:tab pos="354965"/>
                <a:tab pos="355600"/>
              </a:tabLst>
            </a:pPr>
            <a:r>
              <a:rPr sz="2400" spc="-10">
                <a:solidFill>
                  <a:srgbClr val="FFFFFF"/>
                </a:solidFill>
                <a:latin typeface="Calibri"/>
                <a:cs typeface="Calibri"/>
              </a:rPr>
              <a:t>Introduction </a:t>
            </a:r>
            <a:r>
              <a:rPr sz="2400" spc="-15">
                <a:solidFill>
                  <a:srgbClr val="FFFFFF"/>
                </a:solidFill>
                <a:latin typeface="Calibri"/>
                <a:cs typeface="Calibri"/>
              </a:rPr>
              <a:t>to </a:t>
            </a:r>
            <a:r>
              <a:rPr sz="2400" spc="-5">
                <a:solidFill>
                  <a:srgbClr val="FFFFFF"/>
                </a:solidFill>
                <a:latin typeface="Calibri"/>
                <a:cs typeface="Calibri"/>
              </a:rPr>
              <a:t>Embedded </a:t>
            </a:r>
            <a:r>
              <a:rPr sz="2400" spc="-20">
                <a:solidFill>
                  <a:srgbClr val="FFFFFF"/>
                </a:solidFill>
                <a:latin typeface="Calibri"/>
                <a:cs typeface="Calibri"/>
              </a:rPr>
              <a:t>systems </a:t>
            </a:r>
            <a:r>
              <a:rPr sz="2400" spc="-15">
                <a:solidFill>
                  <a:srgbClr val="FFFFFF"/>
                </a:solidFill>
                <a:latin typeface="Calibri"/>
                <a:cs typeface="Calibri"/>
              </a:rPr>
              <a:t> </a:t>
            </a:r>
            <a:r>
              <a:rPr sz="2400" spc="-10">
                <a:solidFill>
                  <a:srgbClr val="FFFFFF"/>
                </a:solidFill>
                <a:latin typeface="Calibri"/>
                <a:cs typeface="Calibri"/>
              </a:rPr>
              <a:t>Definition</a:t>
            </a:r>
            <a:r>
              <a:rPr sz="2400" spc="-15">
                <a:solidFill>
                  <a:srgbClr val="FFFFFF"/>
                </a:solidFill>
                <a:latin typeface="Calibri"/>
                <a:cs typeface="Calibri"/>
              </a:rPr>
              <a:t> </a:t>
            </a:r>
            <a:r>
              <a:rPr sz="2400" spc="-25">
                <a:solidFill>
                  <a:srgbClr val="FFFFFF"/>
                </a:solidFill>
                <a:latin typeface="Calibri"/>
                <a:cs typeface="Calibri"/>
              </a:rPr>
              <a:t>Types</a:t>
            </a:r>
            <a:r>
              <a:rPr sz="2400">
                <a:solidFill>
                  <a:srgbClr val="FFFFFF"/>
                </a:solidFill>
                <a:latin typeface="Calibri"/>
                <a:cs typeface="Calibri"/>
              </a:rPr>
              <a:t> </a:t>
            </a:r>
            <a:r>
              <a:rPr sz="2400" spc="-5">
                <a:solidFill>
                  <a:srgbClr val="FFFFFF"/>
                </a:solidFill>
                <a:latin typeface="Calibri"/>
                <a:cs typeface="Calibri"/>
              </a:rPr>
              <a:t>of</a:t>
            </a:r>
            <a:r>
              <a:rPr sz="2400" spc="-15">
                <a:solidFill>
                  <a:srgbClr val="FFFFFF"/>
                </a:solidFill>
                <a:latin typeface="Calibri"/>
                <a:cs typeface="Calibri"/>
              </a:rPr>
              <a:t> </a:t>
            </a:r>
            <a:r>
              <a:rPr sz="2400" spc="-5">
                <a:solidFill>
                  <a:srgbClr val="FFFFFF"/>
                </a:solidFill>
                <a:latin typeface="Calibri"/>
                <a:cs typeface="Calibri"/>
              </a:rPr>
              <a:t>Embedded </a:t>
            </a:r>
            <a:r>
              <a:rPr sz="2400" spc="-20">
                <a:solidFill>
                  <a:srgbClr val="FFFFFF"/>
                </a:solidFill>
                <a:latin typeface="Calibri"/>
                <a:cs typeface="Calibri"/>
              </a:rPr>
              <a:t>systems </a:t>
            </a:r>
            <a:r>
              <a:rPr sz="2400" spc="-530">
                <a:solidFill>
                  <a:srgbClr val="FFFFFF"/>
                </a:solidFill>
                <a:latin typeface="Calibri"/>
                <a:cs typeface="Calibri"/>
              </a:rPr>
              <a:t> </a:t>
            </a:r>
            <a:r>
              <a:rPr sz="2400" spc="-10">
                <a:solidFill>
                  <a:srgbClr val="FFFFFF"/>
                </a:solidFill>
                <a:latin typeface="Calibri"/>
                <a:cs typeface="Calibri"/>
              </a:rPr>
              <a:t>Components</a:t>
            </a:r>
            <a:r>
              <a:rPr sz="2400" spc="-25">
                <a:solidFill>
                  <a:srgbClr val="FFFFFF"/>
                </a:solidFill>
                <a:latin typeface="Calibri"/>
                <a:cs typeface="Calibri"/>
              </a:rPr>
              <a:t> </a:t>
            </a:r>
            <a:r>
              <a:rPr sz="2400" spc="-5">
                <a:solidFill>
                  <a:srgbClr val="FFFFFF"/>
                </a:solidFill>
                <a:latin typeface="Calibri"/>
                <a:cs typeface="Calibri"/>
              </a:rPr>
              <a:t>of Embedded </a:t>
            </a:r>
            <a:r>
              <a:rPr sz="2400" spc="-20">
                <a:solidFill>
                  <a:srgbClr val="FFFFFF"/>
                </a:solidFill>
                <a:latin typeface="Calibri"/>
                <a:cs typeface="Calibri"/>
              </a:rPr>
              <a:t>systems</a:t>
            </a:r>
            <a:endParaRPr sz="2400">
              <a:latin typeface="Calibri"/>
              <a:cs typeface="Calibri"/>
            </a:endParaRPr>
          </a:p>
          <a:p>
            <a:pPr marL="354965" marR="3724275" indent="-354965">
              <a:lnSpc>
                <a:spcPct val="100000"/>
              </a:lnSpc>
              <a:spcBef>
                <a:spcPts val="5"/>
              </a:spcBef>
              <a:buFont typeface="Wingdings"/>
              <a:buChar char=""/>
              <a:tabLst>
                <a:tab pos="354965"/>
                <a:tab pos="355600"/>
              </a:tabLst>
            </a:pPr>
            <a:r>
              <a:rPr sz="2400" spc="-55">
                <a:solidFill>
                  <a:srgbClr val="FFFFFF"/>
                </a:solidFill>
                <a:latin typeface="Calibri"/>
                <a:cs typeface="Calibri"/>
              </a:rPr>
              <a:t>P</a:t>
            </a:r>
            <a:r>
              <a:rPr sz="2400">
                <a:solidFill>
                  <a:srgbClr val="FFFFFF"/>
                </a:solidFill>
                <a:latin typeface="Calibri"/>
                <a:cs typeface="Calibri"/>
              </a:rPr>
              <a:t>e</a:t>
            </a:r>
            <a:r>
              <a:rPr sz="2400" spc="5">
                <a:solidFill>
                  <a:srgbClr val="FFFFFF"/>
                </a:solidFill>
                <a:latin typeface="Calibri"/>
                <a:cs typeface="Calibri"/>
              </a:rPr>
              <a:t>r</a:t>
            </a:r>
            <a:r>
              <a:rPr sz="2400">
                <a:solidFill>
                  <a:srgbClr val="FFFFFF"/>
                </a:solidFill>
                <a:latin typeface="Calibri"/>
                <a:cs typeface="Calibri"/>
              </a:rPr>
              <a:t>iphe</a:t>
            </a:r>
            <a:r>
              <a:rPr sz="2400" spc="-40">
                <a:solidFill>
                  <a:srgbClr val="FFFFFF"/>
                </a:solidFill>
                <a:latin typeface="Calibri"/>
                <a:cs typeface="Calibri"/>
              </a:rPr>
              <a:t>r</a:t>
            </a:r>
            <a:r>
              <a:rPr sz="2400">
                <a:solidFill>
                  <a:srgbClr val="FFFFFF"/>
                </a:solidFill>
                <a:latin typeface="Calibri"/>
                <a:cs typeface="Calibri"/>
              </a:rPr>
              <a:t>als  </a:t>
            </a:r>
            <a:r>
              <a:rPr sz="2400" spc="-5">
                <a:solidFill>
                  <a:srgbClr val="FFFFFF"/>
                </a:solidFill>
                <a:latin typeface="Calibri"/>
                <a:cs typeface="Calibri"/>
              </a:rPr>
              <a:t>LED</a:t>
            </a:r>
            <a:endParaRPr sz="2400">
              <a:latin typeface="Calibri"/>
              <a:cs typeface="Calibri"/>
            </a:endParaRPr>
          </a:p>
          <a:p>
            <a:pPr marL="695325" algn="just">
              <a:lnSpc>
                <a:spcPct val="100000"/>
              </a:lnSpc>
            </a:pPr>
            <a:r>
              <a:rPr sz="2400" spc="-10">
                <a:solidFill>
                  <a:srgbClr val="FFFFFF"/>
                </a:solidFill>
                <a:latin typeface="Calibri"/>
                <a:cs typeface="Calibri"/>
              </a:rPr>
              <a:t>Arduino</a:t>
            </a:r>
            <a:r>
              <a:rPr sz="2400" spc="-45">
                <a:solidFill>
                  <a:srgbClr val="FFFFFF"/>
                </a:solidFill>
                <a:latin typeface="Calibri"/>
                <a:cs typeface="Calibri"/>
              </a:rPr>
              <a:t> </a:t>
            </a:r>
            <a:r>
              <a:rPr sz="2400">
                <a:solidFill>
                  <a:srgbClr val="FFFFFF"/>
                </a:solidFill>
                <a:latin typeface="Calibri"/>
                <a:cs typeface="Calibri"/>
              </a:rPr>
              <a:t>Uno</a:t>
            </a:r>
            <a:endParaRPr sz="2400">
              <a:latin typeface="Calibri"/>
              <a:cs typeface="Calibri"/>
            </a:endParaRPr>
          </a:p>
          <a:p>
            <a:pPr marL="695325">
              <a:lnSpc>
                <a:spcPct val="100000"/>
              </a:lnSpc>
            </a:pPr>
            <a:r>
              <a:rPr sz="2400" spc="-10">
                <a:solidFill>
                  <a:srgbClr val="FFFFFF"/>
                </a:solidFill>
                <a:latin typeface="Calibri"/>
                <a:cs typeface="Calibri"/>
              </a:rPr>
              <a:t>CLCD</a:t>
            </a:r>
            <a:r>
              <a:rPr sz="2400" spc="-35">
                <a:solidFill>
                  <a:srgbClr val="FFFFFF"/>
                </a:solidFill>
                <a:latin typeface="Calibri"/>
                <a:cs typeface="Calibri"/>
              </a:rPr>
              <a:t> </a:t>
            </a:r>
            <a:r>
              <a:rPr sz="2400" spc="-5">
                <a:solidFill>
                  <a:srgbClr val="FFFFFF"/>
                </a:solidFill>
                <a:latin typeface="Calibri"/>
                <a:cs typeface="Calibri"/>
              </a:rPr>
              <a:t>--</a:t>
            </a:r>
            <a:r>
              <a:rPr sz="2400">
                <a:solidFill>
                  <a:srgbClr val="FFFFFF"/>
                </a:solidFill>
                <a:latin typeface="Calibri"/>
                <a:cs typeface="Calibri"/>
              </a:rPr>
              <a:t> 14</a:t>
            </a:r>
            <a:r>
              <a:rPr sz="2400" spc="-20">
                <a:solidFill>
                  <a:srgbClr val="FFFFFF"/>
                </a:solidFill>
                <a:latin typeface="Calibri"/>
                <a:cs typeface="Calibri"/>
              </a:rPr>
              <a:t> </a:t>
            </a:r>
            <a:r>
              <a:rPr sz="2400" spc="-5">
                <a:solidFill>
                  <a:srgbClr val="FFFFFF"/>
                </a:solidFill>
                <a:latin typeface="Calibri"/>
                <a:cs typeface="Calibri"/>
              </a:rPr>
              <a:t>pins</a:t>
            </a:r>
            <a:r>
              <a:rPr sz="2400" spc="-20">
                <a:solidFill>
                  <a:srgbClr val="FFFFFF"/>
                </a:solidFill>
                <a:latin typeface="Calibri"/>
                <a:cs typeface="Calibri"/>
              </a:rPr>
              <a:t> </a:t>
            </a:r>
            <a:r>
              <a:rPr sz="2400" spc="-5">
                <a:solidFill>
                  <a:srgbClr val="FFFFFF"/>
                </a:solidFill>
                <a:latin typeface="Calibri"/>
                <a:cs typeface="Calibri"/>
              </a:rPr>
              <a:t>description</a:t>
            </a:r>
            <a:r>
              <a:rPr sz="2400" spc="-25">
                <a:solidFill>
                  <a:srgbClr val="FFFFFF"/>
                </a:solidFill>
                <a:latin typeface="Calibri"/>
                <a:cs typeface="Calibri"/>
              </a:rPr>
              <a:t> </a:t>
            </a:r>
            <a:r>
              <a:rPr sz="2400" spc="-5">
                <a:solidFill>
                  <a:srgbClr val="FFFFFF"/>
                </a:solidFill>
                <a:latin typeface="Calibri"/>
                <a:cs typeface="Calibri"/>
              </a:rPr>
              <a:t>of</a:t>
            </a:r>
            <a:r>
              <a:rPr sz="2400" spc="-15">
                <a:solidFill>
                  <a:srgbClr val="FFFFFF"/>
                </a:solidFill>
                <a:latin typeface="Calibri"/>
                <a:cs typeface="Calibri"/>
              </a:rPr>
              <a:t> </a:t>
            </a:r>
            <a:r>
              <a:rPr sz="2400" spc="-10">
                <a:solidFill>
                  <a:srgbClr val="FFFFFF"/>
                </a:solidFill>
                <a:latin typeface="Calibri"/>
                <a:cs typeface="Calibri"/>
              </a:rPr>
              <a:t>CLCD</a:t>
            </a:r>
            <a:endParaRPr sz="2400">
              <a:latin typeface="Calibri"/>
              <a:cs typeface="Calibri"/>
            </a:endParaRPr>
          </a:p>
          <a:p>
            <a:pPr marL="763905">
              <a:lnSpc>
                <a:spcPct val="100000"/>
              </a:lnSpc>
            </a:pPr>
            <a:r>
              <a:rPr sz="2400">
                <a:solidFill>
                  <a:srgbClr val="FFFFFF"/>
                </a:solidFill>
                <a:latin typeface="Calibri"/>
                <a:cs typeface="Calibri"/>
              </a:rPr>
              <a:t>ADC</a:t>
            </a:r>
            <a:r>
              <a:rPr sz="2400" spc="-35">
                <a:solidFill>
                  <a:srgbClr val="FFFFFF"/>
                </a:solidFill>
                <a:latin typeface="Calibri"/>
                <a:cs typeface="Calibri"/>
              </a:rPr>
              <a:t> </a:t>
            </a:r>
            <a:r>
              <a:rPr sz="2400" spc="-5">
                <a:solidFill>
                  <a:srgbClr val="FFFFFF"/>
                </a:solidFill>
                <a:latin typeface="Calibri"/>
                <a:cs typeface="Calibri"/>
              </a:rPr>
              <a:t>--- </a:t>
            </a:r>
            <a:r>
              <a:rPr sz="2400">
                <a:solidFill>
                  <a:srgbClr val="FFFFFF"/>
                </a:solidFill>
                <a:latin typeface="Calibri"/>
                <a:cs typeface="Calibri"/>
              </a:rPr>
              <a:t>Use </a:t>
            </a:r>
            <a:r>
              <a:rPr sz="2400" spc="-5">
                <a:solidFill>
                  <a:srgbClr val="FFFFFF"/>
                </a:solidFill>
                <a:latin typeface="Calibri"/>
                <a:cs typeface="Calibri"/>
              </a:rPr>
              <a:t>of</a:t>
            </a:r>
            <a:r>
              <a:rPr sz="2400" spc="-15">
                <a:solidFill>
                  <a:srgbClr val="FFFFFF"/>
                </a:solidFill>
                <a:latin typeface="Calibri"/>
                <a:cs typeface="Calibri"/>
              </a:rPr>
              <a:t> </a:t>
            </a:r>
            <a:r>
              <a:rPr sz="2400">
                <a:solidFill>
                  <a:srgbClr val="FFFFFF"/>
                </a:solidFill>
                <a:latin typeface="Calibri"/>
                <a:cs typeface="Calibri"/>
              </a:rPr>
              <a:t>ADC</a:t>
            </a:r>
            <a:r>
              <a:rPr sz="2400" spc="-20">
                <a:solidFill>
                  <a:srgbClr val="FFFFFF"/>
                </a:solidFill>
                <a:latin typeface="Calibri"/>
                <a:cs typeface="Calibri"/>
              </a:rPr>
              <a:t> </a:t>
            </a:r>
            <a:r>
              <a:rPr sz="2400">
                <a:solidFill>
                  <a:srgbClr val="FFFFFF"/>
                </a:solidFill>
                <a:latin typeface="Calibri"/>
                <a:cs typeface="Calibri"/>
              </a:rPr>
              <a:t>in</a:t>
            </a:r>
            <a:r>
              <a:rPr sz="2400" spc="-45">
                <a:solidFill>
                  <a:srgbClr val="FFFFFF"/>
                </a:solidFill>
                <a:latin typeface="Calibri"/>
                <a:cs typeface="Calibri"/>
              </a:rPr>
              <a:t> </a:t>
            </a:r>
            <a:r>
              <a:rPr sz="2400" spc="-10">
                <a:solidFill>
                  <a:srgbClr val="FFFFFF"/>
                </a:solidFill>
                <a:latin typeface="Calibri"/>
                <a:cs typeface="Calibri"/>
              </a:rPr>
              <a:t>Arduino</a:t>
            </a:r>
            <a:endParaRPr sz="2400">
              <a:latin typeface="Calibri"/>
              <a:cs typeface="Calibri"/>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01" name="object 2"/>
          <p:cNvSpPr txBox="1">
            <a:spLocks noGrp="1"/>
          </p:cNvSpPr>
          <p:nvPr>
            <p:ph type="title"/>
          </p:nvPr>
        </p:nvSpPr>
        <p:spPr>
          <a:xfrm>
            <a:off x="318922" y="0"/>
            <a:ext cx="8150225" cy="1757045"/>
          </a:xfrm>
          <a:prstGeom prst="rect">
            <a:avLst/>
          </a:prstGeom>
        </p:spPr>
        <p:txBody>
          <a:bodyPr vert="horz" wrap="square" lIns="0" tIns="213360" rIns="0" bIns="0" rtlCol="0">
            <a:spAutoFit/>
          </a:bodyPr>
          <a:lstStyle/>
          <a:p>
            <a:pPr marL="356235" algn="ctr">
              <a:lnSpc>
                <a:spcPct val="100000"/>
              </a:lnSpc>
              <a:spcBef>
                <a:spcPts val="1680"/>
              </a:spcBef>
            </a:pPr>
            <a:r>
              <a:rPr sz="4000" u="heavy" spc="-85">
                <a:uFill>
                  <a:solidFill>
                    <a:srgbClr val="FFFFFF"/>
                  </a:solidFill>
                </a:uFill>
              </a:rPr>
              <a:t>WHAT</a:t>
            </a:r>
            <a:r>
              <a:rPr sz="4000" u="heavy" spc="-30">
                <a:uFill>
                  <a:solidFill>
                    <a:srgbClr val="FFFFFF"/>
                  </a:solidFill>
                </a:uFill>
              </a:rPr>
              <a:t> </a:t>
            </a:r>
            <a:r>
              <a:rPr sz="4000" u="heavy" spc="-5">
                <a:uFill>
                  <a:solidFill>
                    <a:srgbClr val="FFFFFF"/>
                  </a:solidFill>
                </a:uFill>
              </a:rPr>
              <a:t>IS </a:t>
            </a:r>
            <a:r>
              <a:rPr sz="4000" u="heavy" spc="-35">
                <a:uFill>
                  <a:solidFill>
                    <a:srgbClr val="FFFFFF"/>
                  </a:solidFill>
                </a:uFill>
              </a:rPr>
              <a:t>IOT?</a:t>
            </a:r>
            <a:endParaRPr sz="4000"/>
          </a:p>
          <a:p>
            <a:pPr marL="12700" marR="5080">
              <a:lnSpc>
                <a:spcPct val="100000"/>
              </a:lnSpc>
              <a:spcBef>
                <a:spcPts val="955"/>
              </a:spcBef>
            </a:pPr>
            <a:r>
              <a:rPr sz="2400" spc="-5"/>
              <a:t>The</a:t>
            </a:r>
            <a:r>
              <a:rPr sz="2400" spc="5"/>
              <a:t> </a:t>
            </a:r>
            <a:r>
              <a:rPr sz="2400" spc="-10"/>
              <a:t>Internet</a:t>
            </a:r>
            <a:r>
              <a:rPr sz="2400" spc="-15"/>
              <a:t> </a:t>
            </a:r>
            <a:r>
              <a:rPr sz="2400" spc="-5"/>
              <a:t>of</a:t>
            </a:r>
            <a:r>
              <a:rPr sz="2400"/>
              <a:t> </a:t>
            </a:r>
            <a:r>
              <a:rPr sz="2400" spc="-5"/>
              <a:t>Things</a:t>
            </a:r>
            <a:r>
              <a:rPr sz="2400" spc="-10"/>
              <a:t> </a:t>
            </a:r>
            <a:r>
              <a:rPr sz="2400"/>
              <a:t>(IoT) is</a:t>
            </a:r>
            <a:r>
              <a:rPr sz="2400" spc="5"/>
              <a:t> </a:t>
            </a:r>
            <a:r>
              <a:rPr sz="2400"/>
              <a:t>the</a:t>
            </a:r>
            <a:r>
              <a:rPr sz="2400" spc="5"/>
              <a:t> </a:t>
            </a:r>
            <a:r>
              <a:rPr sz="2400" spc="-10"/>
              <a:t>network </a:t>
            </a:r>
            <a:r>
              <a:rPr sz="2400" spc="-5"/>
              <a:t>of</a:t>
            </a:r>
            <a:r>
              <a:rPr sz="2400"/>
              <a:t> </a:t>
            </a:r>
            <a:r>
              <a:rPr sz="2400" spc="-15"/>
              <a:t>physical</a:t>
            </a:r>
            <a:r>
              <a:rPr sz="2400"/>
              <a:t> </a:t>
            </a:r>
            <a:r>
              <a:rPr sz="2400" spc="-5"/>
              <a:t>objects</a:t>
            </a:r>
            <a:r>
              <a:rPr sz="2400" spc="-15"/>
              <a:t> </a:t>
            </a:r>
            <a:r>
              <a:rPr sz="2400" spc="-5"/>
              <a:t>that </a:t>
            </a:r>
            <a:r>
              <a:rPr sz="2400" spc="-525"/>
              <a:t> </a:t>
            </a:r>
            <a:r>
              <a:rPr sz="2400" spc="-15"/>
              <a:t>contain </a:t>
            </a:r>
            <a:r>
              <a:rPr sz="2400"/>
              <a:t>embedded </a:t>
            </a:r>
            <a:r>
              <a:rPr sz="2400" spc="-5"/>
              <a:t>technology </a:t>
            </a:r>
            <a:r>
              <a:rPr sz="2400" spc="-15"/>
              <a:t>to communicate </a:t>
            </a:r>
            <a:r>
              <a:rPr sz="2400"/>
              <a:t>and </a:t>
            </a:r>
            <a:r>
              <a:rPr sz="2400" spc="-5"/>
              <a:t>sense or </a:t>
            </a:r>
            <a:r>
              <a:rPr sz="2400"/>
              <a:t> </a:t>
            </a:r>
            <a:r>
              <a:rPr sz="2400" spc="-15"/>
              <a:t>interact</a:t>
            </a:r>
            <a:r>
              <a:rPr sz="2400" spc="-30"/>
              <a:t> </a:t>
            </a:r>
            <a:r>
              <a:rPr sz="2400"/>
              <a:t>with</a:t>
            </a:r>
            <a:r>
              <a:rPr sz="2400" spc="-15"/>
              <a:t> </a:t>
            </a:r>
            <a:r>
              <a:rPr sz="2400"/>
              <a:t>their </a:t>
            </a:r>
            <a:r>
              <a:rPr sz="2400" spc="-10"/>
              <a:t>internal</a:t>
            </a:r>
            <a:r>
              <a:rPr sz="2400" spc="-15"/>
              <a:t> </a:t>
            </a:r>
            <a:r>
              <a:rPr sz="2400" spc="-20"/>
              <a:t>states</a:t>
            </a:r>
            <a:r>
              <a:rPr sz="2400" spc="-25"/>
              <a:t> </a:t>
            </a:r>
            <a:r>
              <a:rPr sz="2400" spc="-5"/>
              <a:t>or </a:t>
            </a:r>
            <a:r>
              <a:rPr sz="2400"/>
              <a:t>the </a:t>
            </a:r>
            <a:r>
              <a:rPr sz="2400" spc="-10"/>
              <a:t>external</a:t>
            </a:r>
            <a:r>
              <a:rPr sz="2400" spc="-30"/>
              <a:t> </a:t>
            </a:r>
            <a:r>
              <a:rPr sz="2400" spc="-10"/>
              <a:t>environment.</a:t>
            </a:r>
            <a:endParaRPr sz="2400"/>
          </a:p>
        </p:txBody>
      </p:sp>
      <p:sp>
        <p:nvSpPr>
          <p:cNvPr id="1048602" name="object 3"/>
          <p:cNvSpPr txBox="1"/>
          <p:nvPr/>
        </p:nvSpPr>
        <p:spPr>
          <a:xfrm>
            <a:off x="318922" y="2385440"/>
            <a:ext cx="8388350" cy="304990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169545">
              <a:lnSpc>
                <a:spcPct val="100000"/>
              </a:lnSpc>
              <a:spcBef>
                <a:spcPts val="100"/>
              </a:spcBef>
            </a:pPr>
            <a:r>
              <a:rPr sz="2400" spc="-5">
                <a:solidFill>
                  <a:srgbClr val="FFFFFF"/>
                </a:solidFill>
                <a:latin typeface="Calibri"/>
                <a:cs typeface="Calibri"/>
              </a:rPr>
              <a:t>These</a:t>
            </a:r>
            <a:r>
              <a:rPr sz="2400" spc="5">
                <a:solidFill>
                  <a:srgbClr val="FFFFFF"/>
                </a:solidFill>
                <a:latin typeface="Calibri"/>
                <a:cs typeface="Calibri"/>
              </a:rPr>
              <a:t> </a:t>
            </a:r>
            <a:r>
              <a:rPr sz="2400" spc="-5">
                <a:solidFill>
                  <a:srgbClr val="FFFFFF"/>
                </a:solidFill>
                <a:latin typeface="Calibri"/>
                <a:cs typeface="Calibri"/>
              </a:rPr>
              <a:t>devices</a:t>
            </a:r>
            <a:r>
              <a:rPr sz="2400">
                <a:solidFill>
                  <a:srgbClr val="FFFFFF"/>
                </a:solidFill>
                <a:latin typeface="Calibri"/>
                <a:cs typeface="Calibri"/>
              </a:rPr>
              <a:t> </a:t>
            </a:r>
            <a:r>
              <a:rPr sz="2400" spc="-15">
                <a:solidFill>
                  <a:srgbClr val="FFFFFF"/>
                </a:solidFill>
                <a:latin typeface="Calibri"/>
                <a:cs typeface="Calibri"/>
              </a:rPr>
              <a:t>range</a:t>
            </a:r>
            <a:r>
              <a:rPr sz="2400">
                <a:solidFill>
                  <a:srgbClr val="FFFFFF"/>
                </a:solidFill>
                <a:latin typeface="Calibri"/>
                <a:cs typeface="Calibri"/>
              </a:rPr>
              <a:t> </a:t>
            </a:r>
            <a:r>
              <a:rPr sz="2400" spc="-15">
                <a:solidFill>
                  <a:srgbClr val="FFFFFF"/>
                </a:solidFill>
                <a:latin typeface="Calibri"/>
                <a:cs typeface="Calibri"/>
              </a:rPr>
              <a:t>from</a:t>
            </a:r>
            <a:r>
              <a:rPr sz="2400" spc="-20">
                <a:solidFill>
                  <a:srgbClr val="FFFFFF"/>
                </a:solidFill>
                <a:latin typeface="Calibri"/>
                <a:cs typeface="Calibri"/>
              </a:rPr>
              <a:t> </a:t>
            </a:r>
            <a:r>
              <a:rPr sz="2400" spc="-10">
                <a:solidFill>
                  <a:srgbClr val="FFFFFF"/>
                </a:solidFill>
                <a:latin typeface="Calibri"/>
                <a:cs typeface="Calibri"/>
              </a:rPr>
              <a:t>ordinary</a:t>
            </a:r>
            <a:r>
              <a:rPr sz="2400">
                <a:solidFill>
                  <a:srgbClr val="FFFFFF"/>
                </a:solidFill>
                <a:latin typeface="Calibri"/>
                <a:cs typeface="Calibri"/>
              </a:rPr>
              <a:t> </a:t>
            </a:r>
            <a:r>
              <a:rPr sz="2400" spc="-5">
                <a:solidFill>
                  <a:srgbClr val="FFFFFF"/>
                </a:solidFill>
                <a:latin typeface="Calibri"/>
                <a:cs typeface="Calibri"/>
              </a:rPr>
              <a:t>household objects</a:t>
            </a:r>
            <a:r>
              <a:rPr sz="2400" spc="-15">
                <a:solidFill>
                  <a:srgbClr val="FFFFFF"/>
                </a:solidFill>
                <a:latin typeface="Calibri"/>
                <a:cs typeface="Calibri"/>
              </a:rPr>
              <a:t> to </a:t>
            </a:r>
            <a:r>
              <a:rPr sz="2400" spc="-10">
                <a:solidFill>
                  <a:srgbClr val="FFFFFF"/>
                </a:solidFill>
                <a:latin typeface="Calibri"/>
                <a:cs typeface="Calibri"/>
              </a:rPr>
              <a:t> sophisticated </a:t>
            </a:r>
            <a:r>
              <a:rPr sz="2400" spc="-5">
                <a:solidFill>
                  <a:srgbClr val="FFFFFF"/>
                </a:solidFill>
                <a:latin typeface="Calibri"/>
                <a:cs typeface="Calibri"/>
              </a:rPr>
              <a:t>industrial </a:t>
            </a:r>
            <a:r>
              <a:rPr sz="2400" spc="-10">
                <a:solidFill>
                  <a:srgbClr val="FFFFFF"/>
                </a:solidFill>
                <a:latin typeface="Calibri"/>
                <a:cs typeface="Calibri"/>
              </a:rPr>
              <a:t>tools. </a:t>
            </a:r>
            <a:r>
              <a:rPr sz="2400">
                <a:solidFill>
                  <a:srgbClr val="FFFFFF"/>
                </a:solidFill>
                <a:latin typeface="Calibri"/>
                <a:cs typeface="Calibri"/>
              </a:rPr>
              <a:t>With </a:t>
            </a:r>
            <a:r>
              <a:rPr sz="2400" spc="-10">
                <a:solidFill>
                  <a:srgbClr val="FFFFFF"/>
                </a:solidFill>
                <a:latin typeface="Calibri"/>
                <a:cs typeface="Calibri"/>
              </a:rPr>
              <a:t>more </a:t>
            </a:r>
            <a:r>
              <a:rPr sz="2400">
                <a:solidFill>
                  <a:srgbClr val="FFFFFF"/>
                </a:solidFill>
                <a:latin typeface="Calibri"/>
                <a:cs typeface="Calibri"/>
              </a:rPr>
              <a:t>than 7 </a:t>
            </a:r>
            <a:r>
              <a:rPr sz="2400" spc="-5">
                <a:solidFill>
                  <a:srgbClr val="FFFFFF"/>
                </a:solidFill>
                <a:latin typeface="Calibri"/>
                <a:cs typeface="Calibri"/>
              </a:rPr>
              <a:t>billion </a:t>
            </a:r>
            <a:r>
              <a:rPr sz="2400" spc="-10">
                <a:solidFill>
                  <a:srgbClr val="FFFFFF"/>
                </a:solidFill>
                <a:latin typeface="Calibri"/>
                <a:cs typeface="Calibri"/>
              </a:rPr>
              <a:t>connected </a:t>
            </a:r>
            <a:r>
              <a:rPr sz="2400" spc="-5">
                <a:solidFill>
                  <a:srgbClr val="FFFFFF"/>
                </a:solidFill>
                <a:latin typeface="Calibri"/>
                <a:cs typeface="Calibri"/>
              </a:rPr>
              <a:t> </a:t>
            </a:r>
            <a:r>
              <a:rPr sz="2400">
                <a:solidFill>
                  <a:srgbClr val="FFFFFF"/>
                </a:solidFill>
                <a:latin typeface="Calibri"/>
                <a:cs typeface="Calibri"/>
              </a:rPr>
              <a:t>loT</a:t>
            </a:r>
            <a:r>
              <a:rPr sz="2400" spc="-5">
                <a:solidFill>
                  <a:srgbClr val="FFFFFF"/>
                </a:solidFill>
                <a:latin typeface="Calibri"/>
                <a:cs typeface="Calibri"/>
              </a:rPr>
              <a:t> devices</a:t>
            </a:r>
            <a:r>
              <a:rPr sz="2400">
                <a:solidFill>
                  <a:srgbClr val="FFFFFF"/>
                </a:solidFill>
                <a:latin typeface="Calibri"/>
                <a:cs typeface="Calibri"/>
              </a:rPr>
              <a:t> </a:t>
            </a:r>
            <a:r>
              <a:rPr sz="2400" spc="-45">
                <a:solidFill>
                  <a:srgbClr val="FFFFFF"/>
                </a:solidFill>
                <a:latin typeface="Calibri"/>
                <a:cs typeface="Calibri"/>
              </a:rPr>
              <a:t>today,</a:t>
            </a:r>
            <a:r>
              <a:rPr sz="2400" spc="-15">
                <a:solidFill>
                  <a:srgbClr val="FFFFFF"/>
                </a:solidFill>
                <a:latin typeface="Calibri"/>
                <a:cs typeface="Calibri"/>
              </a:rPr>
              <a:t> </a:t>
            </a:r>
            <a:r>
              <a:rPr sz="2400" spc="-10">
                <a:solidFill>
                  <a:srgbClr val="FFFFFF"/>
                </a:solidFill>
                <a:latin typeface="Calibri"/>
                <a:cs typeface="Calibri"/>
              </a:rPr>
              <a:t>experts</a:t>
            </a:r>
            <a:r>
              <a:rPr sz="2400" spc="-15">
                <a:solidFill>
                  <a:srgbClr val="FFFFFF"/>
                </a:solidFill>
                <a:latin typeface="Calibri"/>
                <a:cs typeface="Calibri"/>
              </a:rPr>
              <a:t> are</a:t>
            </a:r>
            <a:r>
              <a:rPr sz="2400">
                <a:solidFill>
                  <a:srgbClr val="FFFFFF"/>
                </a:solidFill>
                <a:latin typeface="Calibri"/>
                <a:cs typeface="Calibri"/>
              </a:rPr>
              <a:t> </a:t>
            </a:r>
            <a:r>
              <a:rPr sz="2400" spc="-5">
                <a:solidFill>
                  <a:srgbClr val="FFFFFF"/>
                </a:solidFill>
                <a:latin typeface="Calibri"/>
                <a:cs typeface="Calibri"/>
              </a:rPr>
              <a:t>expecting</a:t>
            </a:r>
            <a:r>
              <a:rPr sz="2400" spc="-25">
                <a:solidFill>
                  <a:srgbClr val="FFFFFF"/>
                </a:solidFill>
                <a:latin typeface="Calibri"/>
                <a:cs typeface="Calibri"/>
              </a:rPr>
              <a:t> </a:t>
            </a:r>
            <a:r>
              <a:rPr sz="2400">
                <a:solidFill>
                  <a:srgbClr val="FFFFFF"/>
                </a:solidFill>
                <a:latin typeface="Calibri"/>
                <a:cs typeface="Calibri"/>
              </a:rPr>
              <a:t>this </a:t>
            </a:r>
            <a:r>
              <a:rPr sz="2400" spc="-5">
                <a:solidFill>
                  <a:srgbClr val="FFFFFF"/>
                </a:solidFill>
                <a:latin typeface="Calibri"/>
                <a:cs typeface="Calibri"/>
              </a:rPr>
              <a:t>number</a:t>
            </a:r>
            <a:r>
              <a:rPr sz="2400" spc="-15">
                <a:solidFill>
                  <a:srgbClr val="FFFFFF"/>
                </a:solidFill>
                <a:latin typeface="Calibri"/>
                <a:cs typeface="Calibri"/>
              </a:rPr>
              <a:t> to</a:t>
            </a:r>
            <a:r>
              <a:rPr sz="2400" spc="-10">
                <a:solidFill>
                  <a:srgbClr val="FFFFFF"/>
                </a:solidFill>
                <a:latin typeface="Calibri"/>
                <a:cs typeface="Calibri"/>
              </a:rPr>
              <a:t> </a:t>
            </a:r>
            <a:r>
              <a:rPr sz="2400" spc="-15">
                <a:solidFill>
                  <a:srgbClr val="FFFFFF"/>
                </a:solidFill>
                <a:latin typeface="Calibri"/>
                <a:cs typeface="Calibri"/>
              </a:rPr>
              <a:t>grow to</a:t>
            </a:r>
            <a:r>
              <a:rPr sz="2400" spc="-10">
                <a:solidFill>
                  <a:srgbClr val="FFFFFF"/>
                </a:solidFill>
                <a:latin typeface="Calibri"/>
                <a:cs typeface="Calibri"/>
              </a:rPr>
              <a:t> </a:t>
            </a:r>
            <a:r>
              <a:rPr sz="2400">
                <a:solidFill>
                  <a:srgbClr val="FFFFFF"/>
                </a:solidFill>
                <a:latin typeface="Calibri"/>
                <a:cs typeface="Calibri"/>
              </a:rPr>
              <a:t>10 </a:t>
            </a:r>
            <a:r>
              <a:rPr sz="2400" spc="-530">
                <a:solidFill>
                  <a:srgbClr val="FFFFFF"/>
                </a:solidFill>
                <a:latin typeface="Calibri"/>
                <a:cs typeface="Calibri"/>
              </a:rPr>
              <a:t> </a:t>
            </a:r>
            <a:r>
              <a:rPr sz="2400" spc="-5">
                <a:solidFill>
                  <a:srgbClr val="FFFFFF"/>
                </a:solidFill>
                <a:latin typeface="Calibri"/>
                <a:cs typeface="Calibri"/>
              </a:rPr>
              <a:t>billion</a:t>
            </a:r>
            <a:r>
              <a:rPr sz="2400" spc="-15">
                <a:solidFill>
                  <a:srgbClr val="FFFFFF"/>
                </a:solidFill>
                <a:latin typeface="Calibri"/>
                <a:cs typeface="Calibri"/>
              </a:rPr>
              <a:t> </a:t>
            </a:r>
            <a:r>
              <a:rPr sz="2400" spc="-10">
                <a:solidFill>
                  <a:srgbClr val="FFFFFF"/>
                </a:solidFill>
                <a:latin typeface="Calibri"/>
                <a:cs typeface="Calibri"/>
              </a:rPr>
              <a:t>by </a:t>
            </a:r>
            <a:r>
              <a:rPr sz="2400" spc="-5">
                <a:solidFill>
                  <a:srgbClr val="FFFFFF"/>
                </a:solidFill>
                <a:latin typeface="Calibri"/>
                <a:cs typeface="Calibri"/>
              </a:rPr>
              <a:t>2020</a:t>
            </a:r>
            <a:r>
              <a:rPr sz="2400" spc="-10">
                <a:solidFill>
                  <a:srgbClr val="FFFFFF"/>
                </a:solidFill>
                <a:latin typeface="Calibri"/>
                <a:cs typeface="Calibri"/>
              </a:rPr>
              <a:t> </a:t>
            </a:r>
            <a:r>
              <a:rPr sz="2400">
                <a:solidFill>
                  <a:srgbClr val="FFFFFF"/>
                </a:solidFill>
                <a:latin typeface="Calibri"/>
                <a:cs typeface="Calibri"/>
              </a:rPr>
              <a:t>and</a:t>
            </a:r>
            <a:r>
              <a:rPr sz="2400" spc="-5">
                <a:solidFill>
                  <a:srgbClr val="FFFFFF"/>
                </a:solidFill>
                <a:latin typeface="Calibri"/>
                <a:cs typeface="Calibri"/>
              </a:rPr>
              <a:t> </a:t>
            </a:r>
            <a:r>
              <a:rPr sz="2400">
                <a:solidFill>
                  <a:srgbClr val="FFFFFF"/>
                </a:solidFill>
                <a:latin typeface="Calibri"/>
                <a:cs typeface="Calibri"/>
              </a:rPr>
              <a:t>22</a:t>
            </a:r>
            <a:r>
              <a:rPr sz="2400" spc="-20">
                <a:solidFill>
                  <a:srgbClr val="FFFFFF"/>
                </a:solidFill>
                <a:latin typeface="Calibri"/>
                <a:cs typeface="Calibri"/>
              </a:rPr>
              <a:t> </a:t>
            </a:r>
            <a:r>
              <a:rPr sz="2400" spc="-5">
                <a:solidFill>
                  <a:srgbClr val="FFFFFF"/>
                </a:solidFill>
                <a:latin typeface="Calibri"/>
                <a:cs typeface="Calibri"/>
              </a:rPr>
              <a:t>billion</a:t>
            </a:r>
            <a:r>
              <a:rPr sz="2400" spc="-15">
                <a:solidFill>
                  <a:srgbClr val="FFFFFF"/>
                </a:solidFill>
                <a:latin typeface="Calibri"/>
                <a:cs typeface="Calibri"/>
              </a:rPr>
              <a:t> </a:t>
            </a:r>
            <a:r>
              <a:rPr sz="2400" spc="-10">
                <a:solidFill>
                  <a:srgbClr val="FFFFFF"/>
                </a:solidFill>
                <a:latin typeface="Calibri"/>
                <a:cs typeface="Calibri"/>
              </a:rPr>
              <a:t>by</a:t>
            </a:r>
            <a:r>
              <a:rPr sz="2400">
                <a:solidFill>
                  <a:srgbClr val="FFFFFF"/>
                </a:solidFill>
                <a:latin typeface="Calibri"/>
                <a:cs typeface="Calibri"/>
              </a:rPr>
              <a:t> </a:t>
            </a:r>
            <a:r>
              <a:rPr sz="2400" spc="-5">
                <a:solidFill>
                  <a:srgbClr val="FFFFFF"/>
                </a:solidFill>
                <a:latin typeface="Calibri"/>
                <a:cs typeface="Calibri"/>
              </a:rPr>
              <a:t>2025.</a:t>
            </a:r>
            <a:endParaRPr sz="2400">
              <a:latin typeface="Calibri"/>
              <a:cs typeface="Calibri"/>
            </a:endParaRPr>
          </a:p>
          <a:p>
            <a:pPr>
              <a:lnSpc>
                <a:spcPct val="100000"/>
              </a:lnSpc>
              <a:spcBef>
                <a:spcPts val="10"/>
              </a:spcBef>
            </a:pPr>
            <a:endParaRPr sz="2350">
              <a:latin typeface="Calibri"/>
              <a:cs typeface="Calibri"/>
            </a:endParaRPr>
          </a:p>
          <a:p>
            <a:pPr marL="12700" marR="5080" indent="68580">
              <a:lnSpc>
                <a:spcPct val="100000"/>
              </a:lnSpc>
              <a:spcBef>
                <a:spcPts val="5"/>
              </a:spcBef>
            </a:pPr>
            <a:r>
              <a:rPr sz="2400" spc="-15">
                <a:solidFill>
                  <a:srgbClr val="FFFFFF"/>
                </a:solidFill>
                <a:latin typeface="Calibri"/>
                <a:cs typeface="Calibri"/>
              </a:rPr>
              <a:t>By </a:t>
            </a:r>
            <a:r>
              <a:rPr sz="2400">
                <a:solidFill>
                  <a:srgbClr val="FFFFFF"/>
                </a:solidFill>
                <a:latin typeface="Calibri"/>
                <a:cs typeface="Calibri"/>
              </a:rPr>
              <a:t>means </a:t>
            </a:r>
            <a:r>
              <a:rPr sz="2400" spc="-5">
                <a:solidFill>
                  <a:srgbClr val="FFFFFF"/>
                </a:solidFill>
                <a:latin typeface="Calibri"/>
                <a:cs typeface="Calibri"/>
              </a:rPr>
              <a:t>of </a:t>
            </a:r>
            <a:r>
              <a:rPr sz="2400" spc="-10">
                <a:solidFill>
                  <a:srgbClr val="FFFFFF"/>
                </a:solidFill>
                <a:latin typeface="Calibri"/>
                <a:cs typeface="Calibri"/>
              </a:rPr>
              <a:t>low-cost </a:t>
            </a:r>
            <a:r>
              <a:rPr sz="2400" spc="-5">
                <a:solidFill>
                  <a:srgbClr val="FFFFFF"/>
                </a:solidFill>
                <a:latin typeface="Calibri"/>
                <a:cs typeface="Calibri"/>
              </a:rPr>
              <a:t>computing, </a:t>
            </a:r>
            <a:r>
              <a:rPr sz="2400">
                <a:solidFill>
                  <a:srgbClr val="FFFFFF"/>
                </a:solidFill>
                <a:latin typeface="Calibri"/>
                <a:cs typeface="Calibri"/>
              </a:rPr>
              <a:t>the cloud, </a:t>
            </a:r>
            <a:r>
              <a:rPr sz="2400" spc="-5">
                <a:solidFill>
                  <a:srgbClr val="FFFFFF"/>
                </a:solidFill>
                <a:latin typeface="Calibri"/>
                <a:cs typeface="Calibri"/>
              </a:rPr>
              <a:t>big </a:t>
            </a:r>
            <a:r>
              <a:rPr sz="2400" spc="-15">
                <a:solidFill>
                  <a:srgbClr val="FFFFFF"/>
                </a:solidFill>
                <a:latin typeface="Calibri"/>
                <a:cs typeface="Calibri"/>
              </a:rPr>
              <a:t>data, </a:t>
            </a:r>
            <a:r>
              <a:rPr sz="2400">
                <a:solidFill>
                  <a:srgbClr val="FFFFFF"/>
                </a:solidFill>
                <a:latin typeface="Calibri"/>
                <a:cs typeface="Calibri"/>
              </a:rPr>
              <a:t>analytics, and </a:t>
            </a:r>
            <a:r>
              <a:rPr sz="2400" spc="-535">
                <a:solidFill>
                  <a:srgbClr val="FFFFFF"/>
                </a:solidFill>
                <a:latin typeface="Calibri"/>
                <a:cs typeface="Calibri"/>
              </a:rPr>
              <a:t> </a:t>
            </a:r>
            <a:r>
              <a:rPr sz="2400">
                <a:solidFill>
                  <a:srgbClr val="FFFFFF"/>
                </a:solidFill>
                <a:latin typeface="Calibri"/>
                <a:cs typeface="Calibri"/>
              </a:rPr>
              <a:t>mobile </a:t>
            </a:r>
            <a:r>
              <a:rPr sz="2400" spc="-5">
                <a:solidFill>
                  <a:srgbClr val="FFFFFF"/>
                </a:solidFill>
                <a:latin typeface="Calibri"/>
                <a:cs typeface="Calibri"/>
              </a:rPr>
              <a:t>technologies, </a:t>
            </a:r>
            <a:r>
              <a:rPr sz="2400" spc="-15">
                <a:solidFill>
                  <a:srgbClr val="FFFFFF"/>
                </a:solidFill>
                <a:latin typeface="Calibri"/>
                <a:cs typeface="Calibri"/>
              </a:rPr>
              <a:t>physical </a:t>
            </a:r>
            <a:r>
              <a:rPr sz="2400">
                <a:solidFill>
                  <a:srgbClr val="FFFFFF"/>
                </a:solidFill>
                <a:latin typeface="Calibri"/>
                <a:cs typeface="Calibri"/>
              </a:rPr>
              <a:t>things </a:t>
            </a:r>
            <a:r>
              <a:rPr sz="2400" spc="-10">
                <a:solidFill>
                  <a:srgbClr val="FFFFFF"/>
                </a:solidFill>
                <a:latin typeface="Calibri"/>
                <a:cs typeface="Calibri"/>
              </a:rPr>
              <a:t>can share </a:t>
            </a:r>
            <a:r>
              <a:rPr sz="2400">
                <a:solidFill>
                  <a:srgbClr val="FFFFFF"/>
                </a:solidFill>
                <a:latin typeface="Calibri"/>
                <a:cs typeface="Calibri"/>
              </a:rPr>
              <a:t>and </a:t>
            </a:r>
            <a:r>
              <a:rPr sz="2400" spc="-10">
                <a:solidFill>
                  <a:srgbClr val="FFFFFF"/>
                </a:solidFill>
                <a:latin typeface="Calibri"/>
                <a:cs typeface="Calibri"/>
              </a:rPr>
              <a:t>collect </a:t>
            </a:r>
            <a:r>
              <a:rPr sz="2400" spc="-15">
                <a:solidFill>
                  <a:srgbClr val="FFFFFF"/>
                </a:solidFill>
                <a:latin typeface="Calibri"/>
                <a:cs typeface="Calibri"/>
              </a:rPr>
              <a:t>data </a:t>
            </a:r>
            <a:r>
              <a:rPr sz="2400">
                <a:solidFill>
                  <a:srgbClr val="FFFFFF"/>
                </a:solidFill>
                <a:latin typeface="Calibri"/>
                <a:cs typeface="Calibri"/>
              </a:rPr>
              <a:t>with </a:t>
            </a:r>
            <a:r>
              <a:rPr sz="2400" spc="-530">
                <a:solidFill>
                  <a:srgbClr val="FFFFFF"/>
                </a:solidFill>
                <a:latin typeface="Calibri"/>
                <a:cs typeface="Calibri"/>
              </a:rPr>
              <a:t> </a:t>
            </a:r>
            <a:r>
              <a:rPr sz="2400">
                <a:solidFill>
                  <a:srgbClr val="FFFFFF"/>
                </a:solidFill>
                <a:latin typeface="Calibri"/>
                <a:cs typeface="Calibri"/>
              </a:rPr>
              <a:t>minimal </a:t>
            </a:r>
            <a:r>
              <a:rPr sz="2400" spc="-5">
                <a:solidFill>
                  <a:srgbClr val="FFFFFF"/>
                </a:solidFill>
                <a:latin typeface="Calibri"/>
                <a:cs typeface="Calibri"/>
              </a:rPr>
              <a:t>human </a:t>
            </a:r>
            <a:r>
              <a:rPr sz="2400" spc="-10">
                <a:solidFill>
                  <a:srgbClr val="FFFFFF"/>
                </a:solidFill>
                <a:latin typeface="Calibri"/>
                <a:cs typeface="Calibri"/>
              </a:rPr>
              <a:t>intervention. </a:t>
            </a:r>
            <a:r>
              <a:rPr sz="2400">
                <a:solidFill>
                  <a:srgbClr val="FFFFFF"/>
                </a:solidFill>
                <a:latin typeface="Calibri"/>
                <a:cs typeface="Calibri"/>
              </a:rPr>
              <a:t>In this </a:t>
            </a:r>
            <a:r>
              <a:rPr sz="2400" spc="-10">
                <a:solidFill>
                  <a:srgbClr val="FFFFFF"/>
                </a:solidFill>
                <a:latin typeface="Calibri"/>
                <a:cs typeface="Calibri"/>
              </a:rPr>
              <a:t>hyper connected world, digital </a:t>
            </a:r>
            <a:r>
              <a:rPr sz="2400" spc="-5">
                <a:solidFill>
                  <a:srgbClr val="FFFFFF"/>
                </a:solidFill>
                <a:latin typeface="Calibri"/>
                <a:cs typeface="Calibri"/>
              </a:rPr>
              <a:t> </a:t>
            </a:r>
            <a:r>
              <a:rPr sz="2400" spc="-20">
                <a:solidFill>
                  <a:srgbClr val="FFFFFF"/>
                </a:solidFill>
                <a:latin typeface="Calibri"/>
                <a:cs typeface="Calibri"/>
              </a:rPr>
              <a:t>systems</a:t>
            </a:r>
            <a:r>
              <a:rPr sz="2400" spc="-15">
                <a:solidFill>
                  <a:srgbClr val="FFFFFF"/>
                </a:solidFill>
                <a:latin typeface="Calibri"/>
                <a:cs typeface="Calibri"/>
              </a:rPr>
              <a:t> </a:t>
            </a:r>
            <a:r>
              <a:rPr sz="2400" spc="-10">
                <a:solidFill>
                  <a:srgbClr val="FFFFFF"/>
                </a:solidFill>
                <a:latin typeface="Calibri"/>
                <a:cs typeface="Calibri"/>
              </a:rPr>
              <a:t>can</a:t>
            </a:r>
            <a:r>
              <a:rPr sz="2400" spc="-15">
                <a:solidFill>
                  <a:srgbClr val="FFFFFF"/>
                </a:solidFill>
                <a:latin typeface="Calibri"/>
                <a:cs typeface="Calibri"/>
              </a:rPr>
              <a:t> record,</a:t>
            </a:r>
            <a:r>
              <a:rPr sz="2400" spc="5">
                <a:solidFill>
                  <a:srgbClr val="FFFFFF"/>
                </a:solidFill>
                <a:latin typeface="Calibri"/>
                <a:cs typeface="Calibri"/>
              </a:rPr>
              <a:t> </a:t>
            </a:r>
            <a:r>
              <a:rPr sz="2400" spc="-35">
                <a:solidFill>
                  <a:srgbClr val="FFFFFF"/>
                </a:solidFill>
                <a:latin typeface="Calibri"/>
                <a:cs typeface="Calibri"/>
              </a:rPr>
              <a:t>monitor,</a:t>
            </a:r>
            <a:r>
              <a:rPr sz="2400" spc="-15">
                <a:solidFill>
                  <a:srgbClr val="FFFFFF"/>
                </a:solidFill>
                <a:latin typeface="Calibri"/>
                <a:cs typeface="Calibri"/>
              </a:rPr>
              <a:t> </a:t>
            </a:r>
            <a:r>
              <a:rPr sz="2400">
                <a:solidFill>
                  <a:srgbClr val="FFFFFF"/>
                </a:solidFill>
                <a:latin typeface="Calibri"/>
                <a:cs typeface="Calibri"/>
              </a:rPr>
              <a:t>and</a:t>
            </a:r>
            <a:r>
              <a:rPr sz="2400" spc="-5">
                <a:solidFill>
                  <a:srgbClr val="FFFFFF"/>
                </a:solidFill>
                <a:latin typeface="Calibri"/>
                <a:cs typeface="Calibri"/>
              </a:rPr>
              <a:t> adjust</a:t>
            </a:r>
            <a:r>
              <a:rPr sz="2400" spc="-20">
                <a:solidFill>
                  <a:srgbClr val="FFFFFF"/>
                </a:solidFill>
                <a:latin typeface="Calibri"/>
                <a:cs typeface="Calibri"/>
              </a:rPr>
              <a:t> </a:t>
            </a:r>
            <a:r>
              <a:rPr sz="2400">
                <a:solidFill>
                  <a:srgbClr val="FFFFFF"/>
                </a:solidFill>
                <a:latin typeface="Calibri"/>
                <a:cs typeface="Calibri"/>
              </a:rPr>
              <a:t>each</a:t>
            </a:r>
            <a:r>
              <a:rPr sz="2400" spc="-10">
                <a:solidFill>
                  <a:srgbClr val="FFFFFF"/>
                </a:solidFill>
                <a:latin typeface="Calibri"/>
                <a:cs typeface="Calibri"/>
              </a:rPr>
              <a:t> interaction</a:t>
            </a:r>
            <a:r>
              <a:rPr sz="2400" spc="-20">
                <a:solidFill>
                  <a:srgbClr val="FFFFFF"/>
                </a:solidFill>
                <a:latin typeface="Calibri"/>
                <a:cs typeface="Calibri"/>
              </a:rPr>
              <a:t> </a:t>
            </a:r>
            <a:r>
              <a:rPr sz="2400" spc="-5">
                <a:solidFill>
                  <a:srgbClr val="FFFFFF"/>
                </a:solidFill>
                <a:latin typeface="Calibri"/>
                <a:cs typeface="Calibri"/>
              </a:rPr>
              <a:t>between </a:t>
            </a:r>
            <a:r>
              <a:rPr sz="2400">
                <a:solidFill>
                  <a:srgbClr val="FFFFFF"/>
                </a:solidFill>
                <a:latin typeface="Calibri"/>
                <a:cs typeface="Calibri"/>
              </a:rPr>
              <a:t> </a:t>
            </a:r>
            <a:r>
              <a:rPr sz="2400" spc="-10">
                <a:solidFill>
                  <a:srgbClr val="FFFFFF"/>
                </a:solidFill>
                <a:latin typeface="Calibri"/>
                <a:cs typeface="Calibri"/>
              </a:rPr>
              <a:t>connected </a:t>
            </a:r>
            <a:r>
              <a:rPr sz="2400">
                <a:solidFill>
                  <a:srgbClr val="FFFFFF"/>
                </a:solidFill>
                <a:latin typeface="Calibri"/>
                <a:cs typeface="Calibri"/>
              </a:rPr>
              <a:t>things. </a:t>
            </a:r>
            <a:r>
              <a:rPr sz="2400" spc="-5">
                <a:solidFill>
                  <a:srgbClr val="FFFFFF"/>
                </a:solidFill>
                <a:latin typeface="Calibri"/>
                <a:cs typeface="Calibri"/>
              </a:rPr>
              <a:t>The </a:t>
            </a:r>
            <a:r>
              <a:rPr sz="2400" spc="-15">
                <a:solidFill>
                  <a:srgbClr val="FFFFFF"/>
                </a:solidFill>
                <a:latin typeface="Calibri"/>
                <a:cs typeface="Calibri"/>
              </a:rPr>
              <a:t>physical </a:t>
            </a:r>
            <a:r>
              <a:rPr sz="2400" spc="-10">
                <a:solidFill>
                  <a:srgbClr val="FFFFFF"/>
                </a:solidFill>
                <a:latin typeface="Calibri"/>
                <a:cs typeface="Calibri"/>
              </a:rPr>
              <a:t>world </a:t>
            </a:r>
            <a:r>
              <a:rPr sz="2400">
                <a:solidFill>
                  <a:srgbClr val="FFFFFF"/>
                </a:solidFill>
                <a:latin typeface="Calibri"/>
                <a:cs typeface="Calibri"/>
              </a:rPr>
              <a:t>meets the </a:t>
            </a:r>
            <a:r>
              <a:rPr sz="2400" spc="-10">
                <a:solidFill>
                  <a:srgbClr val="FFFFFF"/>
                </a:solidFill>
                <a:latin typeface="Calibri"/>
                <a:cs typeface="Calibri"/>
              </a:rPr>
              <a:t>digital </a:t>
            </a:r>
            <a:r>
              <a:rPr sz="2400" spc="-5">
                <a:solidFill>
                  <a:srgbClr val="FFFFFF"/>
                </a:solidFill>
                <a:latin typeface="Calibri"/>
                <a:cs typeface="Calibri"/>
              </a:rPr>
              <a:t>world-and </a:t>
            </a:r>
            <a:r>
              <a:rPr sz="2400">
                <a:solidFill>
                  <a:srgbClr val="FFFFFF"/>
                </a:solidFill>
                <a:latin typeface="Calibri"/>
                <a:cs typeface="Calibri"/>
              </a:rPr>
              <a:t> </a:t>
            </a:r>
            <a:r>
              <a:rPr sz="2400" spc="-5">
                <a:solidFill>
                  <a:srgbClr val="FFFFFF"/>
                </a:solidFill>
                <a:latin typeface="Calibri"/>
                <a:cs typeface="Calibri"/>
              </a:rPr>
              <a:t>they</a:t>
            </a:r>
            <a:r>
              <a:rPr sz="2400" spc="-15">
                <a:solidFill>
                  <a:srgbClr val="FFFFFF"/>
                </a:solidFill>
                <a:latin typeface="Calibri"/>
                <a:cs typeface="Calibri"/>
              </a:rPr>
              <a:t> cooperate.</a:t>
            </a:r>
            <a:endParaRPr sz="2400">
              <a:latin typeface="Calibri"/>
              <a:cs typeface="Calibri"/>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07" name="object 2"/>
          <p:cNvSpPr txBox="1">
            <a:spLocks noGrp="1"/>
          </p:cNvSpPr>
          <p:nvPr>
            <p:ph type="title"/>
          </p:nvPr>
        </p:nvSpPr>
        <p:spPr>
          <a:xfrm>
            <a:off x="2704338" y="461899"/>
            <a:ext cx="3735070" cy="572135"/>
          </a:xfrm>
          <a:prstGeom prst="rect">
            <a:avLst/>
          </a:prstGeom>
        </p:spPr>
        <p:txBody>
          <a:bodyPr vert="horz" wrap="square" lIns="0" tIns="13335" rIns="0" bIns="0" rtlCol="0">
            <a:spAutoFit/>
          </a:bodyPr>
          <a:lstStyle/>
          <a:p>
            <a:pPr marL="12700">
              <a:lnSpc>
                <a:spcPct val="100000"/>
              </a:lnSpc>
              <a:spcBef>
                <a:spcPts val="105"/>
              </a:spcBef>
            </a:pPr>
            <a:r>
              <a:rPr sz="4400" u="heavy" spc="-40">
                <a:uFill>
                  <a:solidFill>
                    <a:srgbClr val="FFFFFF"/>
                  </a:solidFill>
                </a:uFill>
              </a:rPr>
              <a:t>IOT</a:t>
            </a:r>
            <a:r>
              <a:rPr sz="4400" u="heavy" spc="-65">
                <a:uFill>
                  <a:solidFill>
                    <a:srgbClr val="FFFFFF"/>
                  </a:solidFill>
                </a:uFill>
              </a:rPr>
              <a:t> </a:t>
            </a:r>
            <a:r>
              <a:rPr sz="4400" u="heavy" spc="-15">
                <a:uFill>
                  <a:solidFill>
                    <a:srgbClr val="FFFFFF"/>
                  </a:solidFill>
                </a:uFill>
              </a:rPr>
              <a:t>Architecture</a:t>
            </a:r>
            <a:endParaRPr sz="4400"/>
          </a:p>
        </p:txBody>
      </p:sp>
      <p:pic>
        <p:nvPicPr>
          <p:cNvPr id="2097182" name="Picture 2097181"/>
          <p:cNvPicPr/>
          <p:nvPr/>
        </p:nvPicPr>
        <p:blipFill>
          <a:blip r:embed="rId2"/>
          <a:stretch>
            <a:fillRect/>
          </a:stretch>
        </p:blipFill>
        <p:spPr>
          <a:xfrm>
            <a:off x="376060" y="1312309"/>
            <a:ext cx="8543537" cy="5169695"/>
          </a:xfrm>
          <a:prstGeom prst="rect">
            <a:avLst/>
          </a:prstGeom>
        </p:spPr>
      </p:pic>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08" name="object 2"/>
          <p:cNvSpPr txBox="1">
            <a:spLocks noGrp="1"/>
          </p:cNvSpPr>
          <p:nvPr>
            <p:ph type="title"/>
          </p:nvPr>
        </p:nvSpPr>
        <p:spPr>
          <a:xfrm>
            <a:off x="1125118" y="461899"/>
            <a:ext cx="6892290" cy="572135"/>
          </a:xfrm>
          <a:prstGeom prst="rect">
            <a:avLst/>
          </a:prstGeom>
        </p:spPr>
        <p:txBody>
          <a:bodyPr vert="horz" wrap="square" lIns="0" tIns="13335" rIns="0" bIns="0" rtlCol="0">
            <a:spAutoFit/>
          </a:bodyPr>
          <a:lstStyle/>
          <a:p>
            <a:pPr marL="12700">
              <a:lnSpc>
                <a:spcPct val="100000"/>
              </a:lnSpc>
              <a:spcBef>
                <a:spcPts val="105"/>
              </a:spcBef>
            </a:pPr>
            <a:r>
              <a:rPr sz="4400" u="heavy" spc="-85">
                <a:uFill>
                  <a:solidFill>
                    <a:srgbClr val="FFFFFF"/>
                  </a:solidFill>
                </a:uFill>
              </a:rPr>
              <a:t>WHAT</a:t>
            </a:r>
            <a:r>
              <a:rPr sz="4400" u="heavy" spc="-25">
                <a:uFill>
                  <a:solidFill>
                    <a:srgbClr val="FFFFFF"/>
                  </a:solidFill>
                </a:uFill>
              </a:rPr>
              <a:t> </a:t>
            </a:r>
            <a:r>
              <a:rPr sz="4400" u="heavy" spc="-10">
                <a:uFill>
                  <a:solidFill>
                    <a:srgbClr val="FFFFFF"/>
                  </a:solidFill>
                </a:uFill>
              </a:rPr>
              <a:t>IS</a:t>
            </a:r>
            <a:r>
              <a:rPr sz="4400" u="heavy" spc="-15">
                <a:uFill>
                  <a:solidFill>
                    <a:srgbClr val="FFFFFF"/>
                  </a:solidFill>
                </a:uFill>
              </a:rPr>
              <a:t> </a:t>
            </a:r>
            <a:r>
              <a:rPr sz="4400" u="heavy" spc="-5">
                <a:uFill>
                  <a:solidFill>
                    <a:srgbClr val="FFFFFF"/>
                  </a:solidFill>
                </a:uFill>
              </a:rPr>
              <a:t>EMBEDDED</a:t>
            </a:r>
            <a:r>
              <a:rPr sz="4400" u="heavy" spc="-15">
                <a:uFill>
                  <a:solidFill>
                    <a:srgbClr val="FFFFFF"/>
                  </a:solidFill>
                </a:uFill>
              </a:rPr>
              <a:t> SYSTEM?</a:t>
            </a:r>
            <a:endParaRPr sz="4400"/>
          </a:p>
        </p:txBody>
      </p:sp>
      <p:sp>
        <p:nvSpPr>
          <p:cNvPr id="1048609" name="object 3"/>
          <p:cNvSpPr txBox="1"/>
          <p:nvPr/>
        </p:nvSpPr>
        <p:spPr>
          <a:xfrm>
            <a:off x="402437" y="1498472"/>
            <a:ext cx="5619750" cy="36703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0"/>
              </a:spcBef>
              <a:buFont typeface="Wingdings"/>
              <a:buChar char=""/>
              <a:tabLst>
                <a:tab pos="354965"/>
                <a:tab pos="355600"/>
              </a:tabLst>
            </a:pPr>
            <a:r>
              <a:rPr sz="2400" spc="-15">
                <a:solidFill>
                  <a:srgbClr val="FFFFFF"/>
                </a:solidFill>
                <a:latin typeface="Calibri"/>
                <a:cs typeface="Calibri"/>
              </a:rPr>
              <a:t>Any</a:t>
            </a:r>
            <a:r>
              <a:rPr sz="2400" spc="-5">
                <a:solidFill>
                  <a:srgbClr val="FFFFFF"/>
                </a:solidFill>
                <a:latin typeface="Calibri"/>
                <a:cs typeface="Calibri"/>
              </a:rPr>
              <a:t> </a:t>
            </a:r>
            <a:r>
              <a:rPr sz="2400" spc="-10">
                <a:solidFill>
                  <a:srgbClr val="FFFFFF"/>
                </a:solidFill>
                <a:latin typeface="Calibri"/>
                <a:cs typeface="Calibri"/>
              </a:rPr>
              <a:t>combination</a:t>
            </a:r>
            <a:r>
              <a:rPr sz="2400" spc="-20">
                <a:solidFill>
                  <a:srgbClr val="FFFFFF"/>
                </a:solidFill>
                <a:latin typeface="Calibri"/>
                <a:cs typeface="Calibri"/>
              </a:rPr>
              <a:t> </a:t>
            </a:r>
            <a:r>
              <a:rPr sz="2400" spc="-5">
                <a:solidFill>
                  <a:srgbClr val="FFFFFF"/>
                </a:solidFill>
                <a:latin typeface="Calibri"/>
                <a:cs typeface="Calibri"/>
              </a:rPr>
              <a:t>of</a:t>
            </a:r>
            <a:r>
              <a:rPr sz="2400" spc="-15">
                <a:solidFill>
                  <a:srgbClr val="FFFFFF"/>
                </a:solidFill>
                <a:latin typeface="Calibri"/>
                <a:cs typeface="Calibri"/>
              </a:rPr>
              <a:t> hardware</a:t>
            </a:r>
            <a:r>
              <a:rPr sz="2400">
                <a:solidFill>
                  <a:srgbClr val="FFFFFF"/>
                </a:solidFill>
                <a:latin typeface="Calibri"/>
                <a:cs typeface="Calibri"/>
              </a:rPr>
              <a:t> and </a:t>
            </a:r>
            <a:r>
              <a:rPr sz="2400" spc="5">
                <a:solidFill>
                  <a:srgbClr val="FFFFFF"/>
                </a:solidFill>
                <a:latin typeface="Calibri"/>
                <a:cs typeface="Calibri"/>
              </a:rPr>
              <a:t> </a:t>
            </a:r>
            <a:r>
              <a:rPr sz="2400" spc="-15">
                <a:solidFill>
                  <a:srgbClr val="FFFFFF"/>
                </a:solidFill>
                <a:latin typeface="Calibri"/>
                <a:cs typeface="Calibri"/>
              </a:rPr>
              <a:t>software </a:t>
            </a:r>
            <a:r>
              <a:rPr sz="2400">
                <a:solidFill>
                  <a:srgbClr val="FFFFFF"/>
                </a:solidFill>
                <a:latin typeface="Calibri"/>
                <a:cs typeface="Calibri"/>
              </a:rPr>
              <a:t>which is </a:t>
            </a:r>
            <a:r>
              <a:rPr sz="2400" spc="-10">
                <a:solidFill>
                  <a:srgbClr val="FFFFFF"/>
                </a:solidFill>
                <a:latin typeface="Calibri"/>
                <a:cs typeface="Calibri"/>
              </a:rPr>
              <a:t>intended </a:t>
            </a:r>
            <a:r>
              <a:rPr sz="2400" spc="-15">
                <a:solidFill>
                  <a:srgbClr val="FFFFFF"/>
                </a:solidFill>
                <a:latin typeface="Calibri"/>
                <a:cs typeface="Calibri"/>
              </a:rPr>
              <a:t>to </a:t>
            </a:r>
            <a:r>
              <a:rPr sz="2400" spc="-5">
                <a:solidFill>
                  <a:srgbClr val="FFFFFF"/>
                </a:solidFill>
                <a:latin typeface="Calibri"/>
                <a:cs typeface="Calibri"/>
              </a:rPr>
              <a:t>do </a:t>
            </a:r>
            <a:r>
              <a:rPr sz="2400">
                <a:solidFill>
                  <a:srgbClr val="FFFFFF"/>
                </a:solidFill>
                <a:latin typeface="Calibri"/>
                <a:cs typeface="Calibri"/>
              </a:rPr>
              <a:t>a </a:t>
            </a:r>
            <a:r>
              <a:rPr sz="2400" spc="-5">
                <a:solidFill>
                  <a:srgbClr val="FFFFFF"/>
                </a:solidFill>
                <a:latin typeface="Calibri"/>
                <a:cs typeface="Calibri"/>
              </a:rPr>
              <a:t>specific </a:t>
            </a:r>
            <a:r>
              <a:rPr sz="2400" spc="-530">
                <a:solidFill>
                  <a:srgbClr val="FFFFFF"/>
                </a:solidFill>
                <a:latin typeface="Calibri"/>
                <a:cs typeface="Calibri"/>
              </a:rPr>
              <a:t> </a:t>
            </a:r>
            <a:r>
              <a:rPr sz="2400" spc="-10">
                <a:solidFill>
                  <a:srgbClr val="FFFFFF"/>
                </a:solidFill>
                <a:latin typeface="Calibri"/>
                <a:cs typeface="Calibri"/>
              </a:rPr>
              <a:t>task</a:t>
            </a:r>
            <a:r>
              <a:rPr sz="2400" spc="-20">
                <a:solidFill>
                  <a:srgbClr val="FFFFFF"/>
                </a:solidFill>
                <a:latin typeface="Calibri"/>
                <a:cs typeface="Calibri"/>
              </a:rPr>
              <a:t> </a:t>
            </a:r>
            <a:r>
              <a:rPr sz="2400" spc="-10">
                <a:solidFill>
                  <a:srgbClr val="FFFFFF"/>
                </a:solidFill>
                <a:latin typeface="Calibri"/>
                <a:cs typeface="Calibri"/>
              </a:rPr>
              <a:t>can</a:t>
            </a:r>
            <a:r>
              <a:rPr sz="2400" spc="-15">
                <a:solidFill>
                  <a:srgbClr val="FFFFFF"/>
                </a:solidFill>
                <a:latin typeface="Calibri"/>
                <a:cs typeface="Calibri"/>
              </a:rPr>
              <a:t> </a:t>
            </a:r>
            <a:r>
              <a:rPr sz="2400" spc="-5">
                <a:solidFill>
                  <a:srgbClr val="FFFFFF"/>
                </a:solidFill>
                <a:latin typeface="Calibri"/>
                <a:cs typeface="Calibri"/>
              </a:rPr>
              <a:t>be</a:t>
            </a:r>
            <a:r>
              <a:rPr sz="2400" spc="-10">
                <a:solidFill>
                  <a:srgbClr val="FFFFFF"/>
                </a:solidFill>
                <a:latin typeface="Calibri"/>
                <a:cs typeface="Calibri"/>
              </a:rPr>
              <a:t> </a:t>
            </a:r>
            <a:r>
              <a:rPr sz="2400" spc="-5">
                <a:solidFill>
                  <a:srgbClr val="FFFFFF"/>
                </a:solidFill>
                <a:latin typeface="Calibri"/>
                <a:cs typeface="Calibri"/>
              </a:rPr>
              <a:t>called</a:t>
            </a:r>
            <a:r>
              <a:rPr sz="2400" spc="-20">
                <a:solidFill>
                  <a:srgbClr val="FFFFFF"/>
                </a:solidFill>
                <a:latin typeface="Calibri"/>
                <a:cs typeface="Calibri"/>
              </a:rPr>
              <a:t> </a:t>
            </a:r>
            <a:r>
              <a:rPr sz="2400">
                <a:solidFill>
                  <a:srgbClr val="FFFFFF"/>
                </a:solidFill>
                <a:latin typeface="Calibri"/>
                <a:cs typeface="Calibri"/>
              </a:rPr>
              <a:t>an</a:t>
            </a:r>
            <a:r>
              <a:rPr sz="2400" spc="-10">
                <a:solidFill>
                  <a:srgbClr val="FFFFFF"/>
                </a:solidFill>
                <a:latin typeface="Calibri"/>
                <a:cs typeface="Calibri"/>
              </a:rPr>
              <a:t> </a:t>
            </a:r>
            <a:r>
              <a:rPr sz="2400" spc="-5">
                <a:solidFill>
                  <a:srgbClr val="FFFFFF"/>
                </a:solidFill>
                <a:latin typeface="Calibri"/>
                <a:cs typeface="Calibri"/>
              </a:rPr>
              <a:t>Embedded </a:t>
            </a:r>
            <a:r>
              <a:rPr sz="2400" spc="-20">
                <a:solidFill>
                  <a:srgbClr val="FFFFFF"/>
                </a:solidFill>
                <a:latin typeface="Calibri"/>
                <a:cs typeface="Calibri"/>
              </a:rPr>
              <a:t>System</a:t>
            </a:r>
            <a:endParaRPr sz="2400">
              <a:latin typeface="Calibri"/>
              <a:cs typeface="Calibri"/>
            </a:endParaRPr>
          </a:p>
          <a:p>
            <a:pPr marL="355600" marR="619760" indent="-342900">
              <a:lnSpc>
                <a:spcPct val="100000"/>
              </a:lnSpc>
              <a:buFont typeface="Wingdings"/>
              <a:buChar char=""/>
              <a:tabLst>
                <a:tab pos="354965"/>
                <a:tab pos="355600"/>
              </a:tabLst>
            </a:pPr>
            <a:r>
              <a:rPr sz="2400">
                <a:solidFill>
                  <a:srgbClr val="FFFFFF"/>
                </a:solidFill>
                <a:latin typeface="Calibri"/>
                <a:cs typeface="Calibri"/>
              </a:rPr>
              <a:t>It</a:t>
            </a:r>
            <a:r>
              <a:rPr sz="2400" spc="-30">
                <a:solidFill>
                  <a:srgbClr val="FFFFFF"/>
                </a:solidFill>
                <a:latin typeface="Calibri"/>
                <a:cs typeface="Calibri"/>
              </a:rPr>
              <a:t> </a:t>
            </a:r>
            <a:r>
              <a:rPr sz="2400" spc="-5">
                <a:solidFill>
                  <a:srgbClr val="FFFFFF"/>
                </a:solidFill>
                <a:latin typeface="Calibri"/>
                <a:cs typeface="Calibri"/>
              </a:rPr>
              <a:t>has</a:t>
            </a:r>
            <a:r>
              <a:rPr sz="2400" spc="-15">
                <a:solidFill>
                  <a:srgbClr val="FFFFFF"/>
                </a:solidFill>
                <a:latin typeface="Calibri"/>
                <a:cs typeface="Calibri"/>
              </a:rPr>
              <a:t> </a:t>
            </a:r>
            <a:r>
              <a:rPr sz="2400">
                <a:solidFill>
                  <a:srgbClr val="FFFFFF"/>
                </a:solidFill>
                <a:latin typeface="Calibri"/>
                <a:cs typeface="Calibri"/>
              </a:rPr>
              <a:t>3</a:t>
            </a:r>
            <a:r>
              <a:rPr sz="2400" spc="-15">
                <a:solidFill>
                  <a:srgbClr val="FFFFFF"/>
                </a:solidFill>
                <a:latin typeface="Calibri"/>
                <a:cs typeface="Calibri"/>
              </a:rPr>
              <a:t> </a:t>
            </a:r>
            <a:r>
              <a:rPr sz="2400" spc="-5">
                <a:solidFill>
                  <a:srgbClr val="FFFFFF"/>
                </a:solidFill>
                <a:latin typeface="Calibri"/>
                <a:cs typeface="Calibri"/>
              </a:rPr>
              <a:t>parts;</a:t>
            </a:r>
            <a:r>
              <a:rPr sz="2400" spc="-25">
                <a:solidFill>
                  <a:srgbClr val="FFFFFF"/>
                </a:solidFill>
                <a:latin typeface="Calibri"/>
                <a:cs typeface="Calibri"/>
              </a:rPr>
              <a:t> </a:t>
            </a:r>
            <a:r>
              <a:rPr sz="2400" spc="-10">
                <a:solidFill>
                  <a:srgbClr val="FFFFFF"/>
                </a:solidFill>
                <a:latin typeface="Calibri"/>
                <a:cs typeface="Calibri"/>
              </a:rPr>
              <a:t>software, </a:t>
            </a:r>
            <a:r>
              <a:rPr sz="2400" spc="-15">
                <a:solidFill>
                  <a:srgbClr val="FFFFFF"/>
                </a:solidFill>
                <a:latin typeface="Calibri"/>
                <a:cs typeface="Calibri"/>
              </a:rPr>
              <a:t>firmware</a:t>
            </a:r>
            <a:r>
              <a:rPr sz="2400" spc="-25">
                <a:solidFill>
                  <a:srgbClr val="FFFFFF"/>
                </a:solidFill>
                <a:latin typeface="Calibri"/>
                <a:cs typeface="Calibri"/>
              </a:rPr>
              <a:t> </a:t>
            </a:r>
            <a:r>
              <a:rPr sz="2400">
                <a:solidFill>
                  <a:srgbClr val="FFFFFF"/>
                </a:solidFill>
                <a:latin typeface="Calibri"/>
                <a:cs typeface="Calibri"/>
              </a:rPr>
              <a:t>and </a:t>
            </a:r>
            <a:r>
              <a:rPr sz="2400" spc="-530">
                <a:solidFill>
                  <a:srgbClr val="FFFFFF"/>
                </a:solidFill>
                <a:latin typeface="Calibri"/>
                <a:cs typeface="Calibri"/>
              </a:rPr>
              <a:t> </a:t>
            </a:r>
            <a:r>
              <a:rPr sz="2400" spc="-15">
                <a:solidFill>
                  <a:srgbClr val="FFFFFF"/>
                </a:solidFill>
                <a:latin typeface="Calibri"/>
                <a:cs typeface="Calibri"/>
              </a:rPr>
              <a:t>hardware.</a:t>
            </a:r>
            <a:endParaRPr sz="2400">
              <a:latin typeface="Calibri"/>
              <a:cs typeface="Calibri"/>
            </a:endParaRPr>
          </a:p>
          <a:p>
            <a:pPr marL="355600" marR="560070" indent="-342900">
              <a:lnSpc>
                <a:spcPct val="100000"/>
              </a:lnSpc>
              <a:buFont typeface="Wingdings"/>
              <a:buChar char=""/>
              <a:tabLst>
                <a:tab pos="354965"/>
                <a:tab pos="355600"/>
              </a:tabLst>
            </a:pPr>
            <a:r>
              <a:rPr sz="2400" spc="-15">
                <a:solidFill>
                  <a:srgbClr val="FFFFFF"/>
                </a:solidFill>
                <a:latin typeface="Calibri"/>
                <a:cs typeface="Calibri"/>
              </a:rPr>
              <a:t>Unlike computers, </a:t>
            </a:r>
            <a:r>
              <a:rPr sz="2400" spc="-5">
                <a:solidFill>
                  <a:srgbClr val="FFFFFF"/>
                </a:solidFill>
                <a:latin typeface="Calibri"/>
                <a:cs typeface="Calibri"/>
              </a:rPr>
              <a:t>embedded </a:t>
            </a:r>
            <a:r>
              <a:rPr sz="2400" spc="-20">
                <a:solidFill>
                  <a:srgbClr val="FFFFFF"/>
                </a:solidFill>
                <a:latin typeface="Calibri"/>
                <a:cs typeface="Calibri"/>
              </a:rPr>
              <a:t>systems </a:t>
            </a:r>
            <a:r>
              <a:rPr sz="2400" spc="-530">
                <a:solidFill>
                  <a:srgbClr val="FFFFFF"/>
                </a:solidFill>
                <a:latin typeface="Calibri"/>
                <a:cs typeface="Calibri"/>
              </a:rPr>
              <a:t> </a:t>
            </a:r>
            <a:r>
              <a:rPr sz="2400" spc="-10">
                <a:solidFill>
                  <a:srgbClr val="FFFFFF"/>
                </a:solidFill>
                <a:latin typeface="Calibri"/>
                <a:cs typeface="Calibri"/>
              </a:rPr>
              <a:t>perform</a:t>
            </a:r>
            <a:r>
              <a:rPr sz="2400" spc="-30">
                <a:solidFill>
                  <a:srgbClr val="FFFFFF"/>
                </a:solidFill>
                <a:latin typeface="Calibri"/>
                <a:cs typeface="Calibri"/>
              </a:rPr>
              <a:t> </a:t>
            </a:r>
            <a:r>
              <a:rPr sz="2400" spc="-25">
                <a:solidFill>
                  <a:srgbClr val="FFFFFF"/>
                </a:solidFill>
                <a:latin typeface="Calibri"/>
                <a:cs typeface="Calibri"/>
              </a:rPr>
              <a:t>few</a:t>
            </a:r>
            <a:r>
              <a:rPr sz="2400" spc="-15">
                <a:solidFill>
                  <a:srgbClr val="FFFFFF"/>
                </a:solidFill>
                <a:latin typeface="Calibri"/>
                <a:cs typeface="Calibri"/>
              </a:rPr>
              <a:t> </a:t>
            </a:r>
            <a:r>
              <a:rPr sz="2400" spc="-5">
                <a:solidFill>
                  <a:srgbClr val="FFFFFF"/>
                </a:solidFill>
                <a:latin typeface="Calibri"/>
                <a:cs typeface="Calibri"/>
              </a:rPr>
              <a:t>specific</a:t>
            </a:r>
            <a:r>
              <a:rPr sz="2400" spc="-20">
                <a:solidFill>
                  <a:srgbClr val="FFFFFF"/>
                </a:solidFill>
                <a:latin typeface="Calibri"/>
                <a:cs typeface="Calibri"/>
              </a:rPr>
              <a:t> </a:t>
            </a:r>
            <a:r>
              <a:rPr sz="2400" spc="-5">
                <a:solidFill>
                  <a:srgbClr val="FFFFFF"/>
                </a:solidFill>
                <a:latin typeface="Calibri"/>
                <a:cs typeface="Calibri"/>
              </a:rPr>
              <a:t>limited</a:t>
            </a:r>
            <a:r>
              <a:rPr sz="2400" spc="-15">
                <a:solidFill>
                  <a:srgbClr val="FFFFFF"/>
                </a:solidFill>
                <a:latin typeface="Calibri"/>
                <a:cs typeface="Calibri"/>
              </a:rPr>
              <a:t> </a:t>
            </a:r>
            <a:r>
              <a:rPr sz="2400" spc="-10">
                <a:solidFill>
                  <a:srgbClr val="FFFFFF"/>
                </a:solidFill>
                <a:latin typeface="Calibri"/>
                <a:cs typeface="Calibri"/>
              </a:rPr>
              <a:t>tasks.</a:t>
            </a:r>
            <a:endParaRPr sz="2400">
              <a:latin typeface="Calibri"/>
              <a:cs typeface="Calibri"/>
            </a:endParaRPr>
          </a:p>
          <a:p>
            <a:pPr marL="355600" marR="33020" indent="-342900">
              <a:lnSpc>
                <a:spcPct val="100000"/>
              </a:lnSpc>
              <a:buFont typeface="Wingdings"/>
              <a:buChar char=""/>
              <a:tabLst>
                <a:tab pos="354965"/>
                <a:tab pos="355600"/>
              </a:tabLst>
            </a:pPr>
            <a:r>
              <a:rPr sz="2400" spc="-5">
                <a:solidFill>
                  <a:srgbClr val="FFFFFF"/>
                </a:solidFill>
                <a:latin typeface="Calibri"/>
                <a:cs typeface="Calibri"/>
              </a:rPr>
              <a:t>Embedded Devices </a:t>
            </a:r>
            <a:r>
              <a:rPr sz="2400" spc="-20">
                <a:solidFill>
                  <a:srgbClr val="FFFFFF"/>
                </a:solidFill>
                <a:latin typeface="Calibri"/>
                <a:cs typeface="Calibri"/>
              </a:rPr>
              <a:t>have </a:t>
            </a:r>
            <a:r>
              <a:rPr sz="2400" spc="-5">
                <a:solidFill>
                  <a:srgbClr val="FFFFFF"/>
                </a:solidFill>
                <a:latin typeface="Calibri"/>
                <a:cs typeface="Calibri"/>
              </a:rPr>
              <a:t>peripherals such </a:t>
            </a:r>
            <a:r>
              <a:rPr sz="2400">
                <a:solidFill>
                  <a:srgbClr val="FFFFFF"/>
                </a:solidFill>
                <a:latin typeface="Calibri"/>
                <a:cs typeface="Calibri"/>
              </a:rPr>
              <a:t> as </a:t>
            </a:r>
            <a:r>
              <a:rPr sz="2400" spc="-5">
                <a:solidFill>
                  <a:srgbClr val="FFFFFF"/>
                </a:solidFill>
                <a:latin typeface="Calibri"/>
                <a:cs typeface="Calibri"/>
              </a:rPr>
              <a:t>Serial </a:t>
            </a:r>
            <a:r>
              <a:rPr sz="2400" spc="-10">
                <a:solidFill>
                  <a:srgbClr val="FFFFFF"/>
                </a:solidFill>
                <a:latin typeface="Calibri"/>
                <a:cs typeface="Calibri"/>
              </a:rPr>
              <a:t>Communication Interfaces </a:t>
            </a:r>
            <a:r>
              <a:rPr sz="2400" spc="-5">
                <a:solidFill>
                  <a:srgbClr val="FFFFFF"/>
                </a:solidFill>
                <a:latin typeface="Calibri"/>
                <a:cs typeface="Calibri"/>
              </a:rPr>
              <a:t>(SCI), </a:t>
            </a:r>
            <a:r>
              <a:rPr sz="2400">
                <a:solidFill>
                  <a:srgbClr val="FFFFFF"/>
                </a:solidFill>
                <a:latin typeface="Calibri"/>
                <a:cs typeface="Calibri"/>
              </a:rPr>
              <a:t> </a:t>
            </a:r>
            <a:r>
              <a:rPr sz="2400" spc="-10">
                <a:solidFill>
                  <a:srgbClr val="FFFFFF"/>
                </a:solidFill>
                <a:latin typeface="Calibri"/>
                <a:cs typeface="Calibri"/>
              </a:rPr>
              <a:t>Synchronous </a:t>
            </a:r>
            <a:r>
              <a:rPr sz="2400" spc="-5">
                <a:solidFill>
                  <a:srgbClr val="FFFFFF"/>
                </a:solidFill>
                <a:latin typeface="Calibri"/>
                <a:cs typeface="Calibri"/>
              </a:rPr>
              <a:t>Serial </a:t>
            </a:r>
            <a:r>
              <a:rPr sz="2400" spc="-10">
                <a:solidFill>
                  <a:srgbClr val="FFFFFF"/>
                </a:solidFill>
                <a:latin typeface="Calibri"/>
                <a:cs typeface="Calibri"/>
              </a:rPr>
              <a:t>Communication </a:t>
            </a:r>
            <a:r>
              <a:rPr sz="2400" spc="-5">
                <a:solidFill>
                  <a:srgbClr val="FFFFFF"/>
                </a:solidFill>
                <a:latin typeface="Calibri"/>
                <a:cs typeface="Calibri"/>
              </a:rPr>
              <a:t> </a:t>
            </a:r>
            <a:r>
              <a:rPr sz="2400" spc="-10">
                <a:solidFill>
                  <a:srgbClr val="FFFFFF"/>
                </a:solidFill>
                <a:latin typeface="Calibri"/>
                <a:cs typeface="Calibri"/>
              </a:rPr>
              <a:t>Interface,</a:t>
            </a:r>
            <a:r>
              <a:rPr sz="2400" spc="-25">
                <a:solidFill>
                  <a:srgbClr val="FFFFFF"/>
                </a:solidFill>
                <a:latin typeface="Calibri"/>
                <a:cs typeface="Calibri"/>
              </a:rPr>
              <a:t> </a:t>
            </a:r>
            <a:r>
              <a:rPr sz="2400" spc="-10">
                <a:solidFill>
                  <a:srgbClr val="FFFFFF"/>
                </a:solidFill>
                <a:latin typeface="Calibri"/>
                <a:cs typeface="Calibri"/>
              </a:rPr>
              <a:t>Universal</a:t>
            </a:r>
            <a:r>
              <a:rPr sz="2400" spc="-15">
                <a:solidFill>
                  <a:srgbClr val="FFFFFF"/>
                </a:solidFill>
                <a:latin typeface="Calibri"/>
                <a:cs typeface="Calibri"/>
              </a:rPr>
              <a:t> </a:t>
            </a:r>
            <a:r>
              <a:rPr sz="2400" spc="-5">
                <a:solidFill>
                  <a:srgbClr val="FFFFFF"/>
                </a:solidFill>
                <a:latin typeface="Calibri"/>
                <a:cs typeface="Calibri"/>
              </a:rPr>
              <a:t>Serial</a:t>
            </a:r>
            <a:r>
              <a:rPr sz="2400" spc="-20">
                <a:solidFill>
                  <a:srgbClr val="FFFFFF"/>
                </a:solidFill>
                <a:latin typeface="Calibri"/>
                <a:cs typeface="Calibri"/>
              </a:rPr>
              <a:t> </a:t>
            </a:r>
            <a:r>
              <a:rPr sz="2400">
                <a:solidFill>
                  <a:srgbClr val="FFFFFF"/>
                </a:solidFill>
                <a:latin typeface="Calibri"/>
                <a:cs typeface="Calibri"/>
              </a:rPr>
              <a:t>Bus</a:t>
            </a:r>
            <a:r>
              <a:rPr sz="2400" spc="-20">
                <a:solidFill>
                  <a:srgbClr val="FFFFFF"/>
                </a:solidFill>
                <a:latin typeface="Calibri"/>
                <a:cs typeface="Calibri"/>
              </a:rPr>
              <a:t> </a:t>
            </a:r>
            <a:r>
              <a:rPr sz="2400" spc="-5">
                <a:solidFill>
                  <a:srgbClr val="FFFFFF"/>
                </a:solidFill>
                <a:latin typeface="Calibri"/>
                <a:cs typeface="Calibri"/>
              </a:rPr>
              <a:t>(USB),</a:t>
            </a:r>
            <a:r>
              <a:rPr sz="2400" spc="-35">
                <a:solidFill>
                  <a:srgbClr val="FFFFFF"/>
                </a:solidFill>
                <a:latin typeface="Calibri"/>
                <a:cs typeface="Calibri"/>
              </a:rPr>
              <a:t> </a:t>
            </a:r>
            <a:r>
              <a:rPr sz="2400">
                <a:solidFill>
                  <a:srgbClr val="FFFFFF"/>
                </a:solidFill>
                <a:latin typeface="Calibri"/>
                <a:cs typeface="Calibri"/>
              </a:rPr>
              <a:t>Multi </a:t>
            </a:r>
            <a:r>
              <a:rPr sz="2400" spc="-530">
                <a:solidFill>
                  <a:srgbClr val="FFFFFF"/>
                </a:solidFill>
                <a:latin typeface="Calibri"/>
                <a:cs typeface="Calibri"/>
              </a:rPr>
              <a:t> </a:t>
            </a:r>
            <a:r>
              <a:rPr sz="2400">
                <a:solidFill>
                  <a:srgbClr val="FFFFFF"/>
                </a:solidFill>
                <a:latin typeface="Calibri"/>
                <a:cs typeface="Calibri"/>
              </a:rPr>
              <a:t>Media </a:t>
            </a:r>
            <a:r>
              <a:rPr sz="2400" spc="-10">
                <a:solidFill>
                  <a:srgbClr val="FFFFFF"/>
                </a:solidFill>
                <a:latin typeface="Calibri"/>
                <a:cs typeface="Calibri"/>
              </a:rPr>
              <a:t>Cards </a:t>
            </a:r>
            <a:r>
              <a:rPr sz="2400" spc="-5">
                <a:solidFill>
                  <a:srgbClr val="FFFFFF"/>
                </a:solidFill>
                <a:latin typeface="Calibri"/>
                <a:cs typeface="Calibri"/>
              </a:rPr>
              <a:t>(SD </a:t>
            </a:r>
            <a:r>
              <a:rPr sz="2400" spc="-15">
                <a:solidFill>
                  <a:srgbClr val="FFFFFF"/>
                </a:solidFill>
                <a:latin typeface="Calibri"/>
                <a:cs typeface="Calibri"/>
              </a:rPr>
              <a:t>cards, </a:t>
            </a:r>
            <a:r>
              <a:rPr sz="2400" spc="-5">
                <a:solidFill>
                  <a:srgbClr val="FFFFFF"/>
                </a:solidFill>
                <a:latin typeface="Calibri"/>
                <a:cs typeface="Calibri"/>
              </a:rPr>
              <a:t>Compact Flash) </a:t>
            </a:r>
            <a:r>
              <a:rPr sz="2400">
                <a:solidFill>
                  <a:srgbClr val="FFFFFF"/>
                </a:solidFill>
                <a:latin typeface="Calibri"/>
                <a:cs typeface="Calibri"/>
              </a:rPr>
              <a:t> </a:t>
            </a:r>
            <a:r>
              <a:rPr sz="2400" spc="-10">
                <a:solidFill>
                  <a:srgbClr val="FFFFFF"/>
                </a:solidFill>
                <a:latin typeface="Calibri"/>
                <a:cs typeface="Calibri"/>
              </a:rPr>
              <a:t>etc.</a:t>
            </a:r>
            <a:endParaRPr sz="2400">
              <a:latin typeface="Calibri"/>
              <a:cs typeface="Calibri"/>
            </a:endParaRPr>
          </a:p>
        </p:txBody>
      </p:sp>
      <p:pic>
        <p:nvPicPr>
          <p:cNvPr id="2097157" name="object 4"/>
          <p:cNvPicPr/>
          <p:nvPr/>
        </p:nvPicPr>
        <p:blipFill>
          <a:blip r:embed="rId2"/>
          <a:stretch>
            <a:fillRect/>
          </a:stretch>
        </p:blipFill>
        <p:spPr>
          <a:xfrm>
            <a:off x="6155435" y="2133600"/>
            <a:ext cx="2857500" cy="3023616"/>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7410" name="Title 1"/>
          <p:cNvSpPr>
            <a:spLocks noGrp="1" noChangeArrowheads="1"/>
          </p:cNvSpPr>
          <p:nvPr>
            <p:ph type="ctrTitle"/>
          </p:nvPr>
        </p:nvSpPr>
        <p:spPr>
          <a:xfrm>
            <a:off x="457200" y="274638"/>
            <a:ext cx="8229600" cy="639762"/>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zh-CN"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General Aspect of ‘C’</a:t>
            </a:r>
          </a:p>
        </p:txBody>
      </p:sp>
      <p:sp>
        <p:nvSpPr>
          <p:cNvPr id="17411" name="Content Placeholder 2"/>
          <p:cNvSpPr>
            <a:spLocks noGrp="1" noChangeArrowheads="1"/>
          </p:cNvSpPr>
          <p:nvPr>
            <p:ph type="subTitle" idx="1"/>
          </p:nvPr>
        </p:nvSpPr>
        <p:spPr>
          <a:xfrm>
            <a:off x="152400" y="1219200"/>
            <a:ext cx="8534400" cy="5486400"/>
          </a:xfrm>
          <a:prstGeom prst="rect">
            <a:avLst/>
          </a:prstGeom>
        </p:spPr>
        <p:txBody>
          <a:bodyPr vert="horz" lIns="91440" tIns="45720" rIns="91440" bIns="45720" rtlCol="0" anchor="t">
            <a:normAutofit/>
          </a:bodyPr>
          <a:lstStyle/>
          <a:p>
            <a:pPr marL="342900" marR="0" lvl="0" indent="-342900" algn="l" defTabSz="457207" rtl="0" eaLnBrk="1" fontAlgn="auto" latinLnBrk="0" hangingPunct="1">
              <a:lnSpc>
                <a:spcPct val="100000"/>
              </a:lnSpc>
              <a:spcBef>
                <a:spcPct val="20000"/>
              </a:spcBef>
              <a:spcAft>
                <a:spcPct val="0"/>
              </a:spcAft>
              <a:buClr>
                <a:schemeClr val="bg2">
                  <a:lumMod val="40000"/>
                  <a:lumOff val="60000"/>
                </a:schemeClr>
              </a:buClr>
              <a:buSzTx/>
              <a:buFont typeface="Wingdings" pitchFamily="2" charset="2"/>
              <a:buChar char="Ø"/>
              <a:defRPr/>
            </a:pPr>
            <a:r>
              <a:rPr kumimoji="0" lang="en-US" altLang="zh-CN" sz="2400" b="0" i="0" u="none" strike="noStrike" kern="1200" cap="none" spc="0" normalizeH="0" baseline="0" noProof="0">
                <a:ln>
                  <a:noFill/>
                </a:ln>
                <a:solidFill>
                  <a:schemeClr val="tx1"/>
                </a:solidFill>
                <a:effectLst/>
                <a:uLnTx/>
                <a:uFillTx/>
                <a:latin typeface="Arial" pitchFamily="34" charset="0"/>
                <a:ea typeface="+mj-ea" pitchFamily="34" charset="0"/>
                <a:cs typeface="Arial" pitchFamily="34" charset="0"/>
              </a:rPr>
              <a:t> </a:t>
            </a:r>
            <a:r>
              <a:rPr kumimoji="0" lang="en-US" altLang="zh-CN" sz="2400" b="0" i="0" u="none" strike="noStrike" kern="1200" cap="none" spc="0" normalizeH="0" baseline="0" noProof="0">
                <a:ln>
                  <a:noFill/>
                </a:ln>
                <a:solidFill>
                  <a:schemeClr val="tx1"/>
                </a:solidFill>
                <a:effectLst/>
                <a:uLnTx/>
                <a:uFillTx/>
                <a:latin typeface="Times New Roman" pitchFamily="18" charset="0"/>
                <a:ea typeface="+mj-ea" pitchFamily="34" charset="0"/>
                <a:cs typeface="Times New Roman" panose="02020603050405020304" pitchFamily="18" charset="0"/>
              </a:rPr>
              <a:t>C was originally developed in the 1970s, by Dennis Ritchie at Bell Telephone Laboratories, Inc.</a:t>
            </a:r>
          </a:p>
          <a:p>
            <a:pPr marL="342900" marR="0" lvl="0" indent="-342900" algn="l" defTabSz="457207" rtl="0" eaLnBrk="1" fontAlgn="auto" latinLnBrk="0" hangingPunct="1">
              <a:lnSpc>
                <a:spcPct val="100000"/>
              </a:lnSpc>
              <a:spcBef>
                <a:spcPct val="20000"/>
              </a:spcBef>
              <a:spcAft>
                <a:spcPct val="0"/>
              </a:spcAft>
              <a:buClr>
                <a:schemeClr val="bg2">
                  <a:lumMod val="40000"/>
                  <a:lumOff val="60000"/>
                </a:schemeClr>
              </a:buClr>
              <a:buSzTx/>
              <a:buFont typeface="Wingdings" pitchFamily="2" charset="2"/>
              <a:buChar char="Ø"/>
              <a:defRPr/>
            </a:pPr>
            <a:r>
              <a:rPr kumimoji="0" lang="en-US" altLang="zh-CN" sz="2400" b="0" i="0" u="none" strike="noStrike" kern="1200" cap="none" spc="0" normalizeH="0" baseline="0" noProof="0">
                <a:ln>
                  <a:noFill/>
                </a:ln>
                <a:solidFill>
                  <a:schemeClr val="tx1"/>
                </a:solidFill>
                <a:effectLst/>
                <a:uLnTx/>
                <a:uFillTx/>
                <a:latin typeface="Times New Roman" pitchFamily="18" charset="0"/>
                <a:ea typeface="+mj-ea" pitchFamily="34" charset="0"/>
                <a:cs typeface="Times New Roman" panose="02020603050405020304" pitchFamily="18" charset="0"/>
              </a:rPr>
              <a:t>C is a High level , general –purpose structured programming language. Instructions of C consists of terms that are very closely same to algebraic expressions,  consisting of certain English keywords such as if, else, for ,do and while</a:t>
            </a:r>
          </a:p>
          <a:p>
            <a:pPr marL="342900" marR="0" lvl="0" indent="-342900" algn="l" defTabSz="457207" rtl="0" eaLnBrk="1" fontAlgn="auto" latinLnBrk="0" hangingPunct="1">
              <a:lnSpc>
                <a:spcPct val="100000"/>
              </a:lnSpc>
              <a:spcBef>
                <a:spcPct val="20000"/>
              </a:spcBef>
              <a:spcAft>
                <a:spcPct val="0"/>
              </a:spcAft>
              <a:buClr>
                <a:schemeClr val="bg2">
                  <a:lumMod val="40000"/>
                  <a:lumOff val="60000"/>
                </a:schemeClr>
              </a:buClr>
              <a:buSzTx/>
              <a:buFont typeface="Wingdings" pitchFamily="2" charset="2"/>
              <a:buChar char="Ø"/>
              <a:defRPr/>
            </a:pPr>
            <a:r>
              <a:rPr kumimoji="0" lang="en-US" altLang="zh-CN" sz="2400" b="0" i="0" u="none" strike="noStrike" kern="1200" cap="none" spc="0" normalizeH="0" baseline="0" noProof="0">
                <a:ln>
                  <a:noFill/>
                </a:ln>
                <a:solidFill>
                  <a:schemeClr val="tx1"/>
                </a:solidFill>
                <a:effectLst/>
                <a:uLnTx/>
                <a:uFillTx/>
                <a:latin typeface="Times New Roman" pitchFamily="18" charset="0"/>
                <a:ea typeface="+mj-ea" pitchFamily="34" charset="0"/>
                <a:cs typeface="Times New Roman" panose="02020603050405020304" pitchFamily="18" charset="0"/>
              </a:rPr>
              <a:t>C contains certain additional features that allows it to be used at a lower level , acting as bridge between machine language and the high level languages.</a:t>
            </a:r>
          </a:p>
          <a:p>
            <a:pPr marL="342900" marR="0" lvl="0" indent="-342900" algn="l" defTabSz="457207" rtl="0" eaLnBrk="1" fontAlgn="auto" latinLnBrk="0" hangingPunct="1">
              <a:lnSpc>
                <a:spcPct val="100000"/>
              </a:lnSpc>
              <a:spcBef>
                <a:spcPct val="20000"/>
              </a:spcBef>
              <a:spcAft>
                <a:spcPct val="0"/>
              </a:spcAft>
              <a:buClr>
                <a:schemeClr val="bg2">
                  <a:lumMod val="40000"/>
                  <a:lumOff val="60000"/>
                </a:schemeClr>
              </a:buClr>
              <a:buSzTx/>
              <a:buFont typeface="Wingdings" pitchFamily="2" charset="2"/>
              <a:buChar char="Ø"/>
              <a:defRPr/>
            </a:pPr>
            <a:r>
              <a:rPr kumimoji="0" lang="en-US" altLang="zh-CN" sz="2400" b="0" i="0" u="none" strike="noStrike" kern="1200" cap="none" spc="0" normalizeH="0" baseline="0" noProof="0">
                <a:ln>
                  <a:noFill/>
                </a:ln>
                <a:solidFill>
                  <a:schemeClr val="tx1"/>
                </a:solidFill>
                <a:effectLst/>
                <a:uLnTx/>
                <a:uFillTx/>
                <a:latin typeface="Times New Roman" pitchFamily="18" charset="0"/>
                <a:ea typeface="+mj-ea" pitchFamily="34" charset="0"/>
                <a:cs typeface="Times New Roman" panose="02020603050405020304" pitchFamily="18" charset="0"/>
              </a:rPr>
              <a:t>This allows C to be used for system programming as well as for applications programming</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10" name="object 2"/>
          <p:cNvSpPr txBox="1">
            <a:spLocks noGrp="1"/>
          </p:cNvSpPr>
          <p:nvPr>
            <p:ph type="title"/>
          </p:nvPr>
        </p:nvSpPr>
        <p:spPr>
          <a:xfrm>
            <a:off x="2266569" y="187197"/>
            <a:ext cx="4583430" cy="571500"/>
          </a:xfrm>
          <a:prstGeom prst="rect">
            <a:avLst/>
          </a:prstGeom>
        </p:spPr>
        <p:txBody>
          <a:bodyPr vert="horz" wrap="square" lIns="0" tIns="12700" rIns="0" bIns="0" rtlCol="0">
            <a:spAutoFit/>
          </a:bodyPr>
          <a:lstStyle/>
          <a:p>
            <a:pPr marL="12700">
              <a:lnSpc>
                <a:spcPct val="100000"/>
              </a:lnSpc>
              <a:spcBef>
                <a:spcPts val="100"/>
              </a:spcBef>
            </a:pPr>
            <a:r>
              <a:rPr sz="4400" u="heavy" spc="-5">
                <a:uFill>
                  <a:solidFill>
                    <a:srgbClr val="FFFFFF"/>
                  </a:solidFill>
                </a:uFill>
              </a:rPr>
              <a:t>EMBEDDED</a:t>
            </a:r>
            <a:r>
              <a:rPr sz="4400" u="heavy" spc="-55">
                <a:uFill>
                  <a:solidFill>
                    <a:srgbClr val="FFFFFF"/>
                  </a:solidFill>
                </a:uFill>
              </a:rPr>
              <a:t> </a:t>
            </a:r>
            <a:r>
              <a:rPr sz="4400" u="heavy" spc="-20">
                <a:uFill>
                  <a:solidFill>
                    <a:srgbClr val="FFFFFF"/>
                  </a:solidFill>
                </a:uFill>
              </a:rPr>
              <a:t>SYSTEM</a:t>
            </a:r>
            <a:endParaRPr sz="4400"/>
          </a:p>
        </p:txBody>
      </p:sp>
      <p:pic>
        <p:nvPicPr>
          <p:cNvPr id="2097181" name="Picture 2097180"/>
          <p:cNvPicPr/>
          <p:nvPr/>
        </p:nvPicPr>
        <p:blipFill>
          <a:blip r:embed="rId2"/>
          <a:stretch>
            <a:fillRect/>
          </a:stretch>
        </p:blipFill>
        <p:spPr>
          <a:xfrm>
            <a:off x="596183" y="1119655"/>
            <a:ext cx="8095109" cy="5340615"/>
          </a:xfrm>
          <a:prstGeom prst="rect">
            <a:avLst/>
          </a:prstGeom>
        </p:spPr>
      </p:pic>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11" name="object 2"/>
          <p:cNvSpPr txBox="1">
            <a:spLocks noGrp="1"/>
          </p:cNvSpPr>
          <p:nvPr>
            <p:ph type="title"/>
          </p:nvPr>
        </p:nvSpPr>
        <p:spPr>
          <a:xfrm>
            <a:off x="1682876" y="461899"/>
            <a:ext cx="5778500" cy="572135"/>
          </a:xfrm>
          <a:prstGeom prst="rect">
            <a:avLst/>
          </a:prstGeom>
        </p:spPr>
        <p:txBody>
          <a:bodyPr vert="horz" wrap="square" lIns="0" tIns="13335" rIns="0" bIns="0" rtlCol="0">
            <a:spAutoFit/>
          </a:bodyPr>
          <a:lstStyle/>
          <a:p>
            <a:pPr marL="12700">
              <a:lnSpc>
                <a:spcPct val="100000"/>
              </a:lnSpc>
              <a:spcBef>
                <a:spcPts val="105"/>
              </a:spcBef>
            </a:pPr>
            <a:r>
              <a:rPr sz="4400" u="heavy" spc="-20">
                <a:uFill>
                  <a:solidFill>
                    <a:srgbClr val="FFFFFF"/>
                  </a:solidFill>
                </a:uFill>
              </a:rPr>
              <a:t>PROJECT</a:t>
            </a:r>
            <a:r>
              <a:rPr sz="4400" u="heavy" spc="-70">
                <a:uFill>
                  <a:solidFill>
                    <a:srgbClr val="FFFFFF"/>
                  </a:solidFill>
                </a:uFill>
              </a:rPr>
              <a:t> </a:t>
            </a:r>
            <a:r>
              <a:rPr sz="4400" u="heavy" spc="-10">
                <a:uFill>
                  <a:solidFill>
                    <a:srgbClr val="FFFFFF"/>
                  </a:solidFill>
                </a:uFill>
              </a:rPr>
              <a:t>REQUIREMENTS</a:t>
            </a:r>
            <a:endParaRPr sz="4400"/>
          </a:p>
        </p:txBody>
      </p:sp>
      <p:sp>
        <p:nvSpPr>
          <p:cNvPr id="1048612" name="object 3"/>
          <p:cNvSpPr txBox="1"/>
          <p:nvPr/>
        </p:nvSpPr>
        <p:spPr>
          <a:xfrm>
            <a:off x="402437" y="1639316"/>
            <a:ext cx="8282305" cy="212090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34035" indent="-457200">
              <a:lnSpc>
                <a:spcPct val="100000"/>
              </a:lnSpc>
              <a:spcBef>
                <a:spcPts val="95"/>
              </a:spcBef>
              <a:buFont typeface="Wingdings"/>
              <a:buChar char=""/>
              <a:tabLst>
                <a:tab pos="469265"/>
                <a:tab pos="469900"/>
              </a:tabLst>
            </a:pPr>
            <a:r>
              <a:rPr sz="2800" u="heavy" spc="-20">
                <a:solidFill>
                  <a:srgbClr val="FFFFFF"/>
                </a:solidFill>
                <a:uFill>
                  <a:solidFill>
                    <a:srgbClr val="FFFFFF"/>
                  </a:solidFill>
                </a:uFill>
                <a:latin typeface="Calibri"/>
                <a:cs typeface="Calibri"/>
              </a:rPr>
              <a:t>Control</a:t>
            </a:r>
            <a:r>
              <a:rPr sz="2800" u="heavy">
                <a:solidFill>
                  <a:srgbClr val="FFFFFF"/>
                </a:solidFill>
                <a:uFill>
                  <a:solidFill>
                    <a:srgbClr val="FFFFFF"/>
                  </a:solidFill>
                </a:uFill>
                <a:latin typeface="Calibri"/>
                <a:cs typeface="Calibri"/>
              </a:rPr>
              <a:t> </a:t>
            </a:r>
            <a:r>
              <a:rPr sz="2800" u="heavy" spc="-20">
                <a:solidFill>
                  <a:srgbClr val="FFFFFF"/>
                </a:solidFill>
                <a:uFill>
                  <a:solidFill>
                    <a:srgbClr val="FFFFFF"/>
                  </a:solidFill>
                </a:uFill>
                <a:latin typeface="Calibri"/>
                <a:cs typeface="Calibri"/>
              </a:rPr>
              <a:t>garden</a:t>
            </a:r>
            <a:r>
              <a:rPr sz="2800" u="heavy" spc="-5">
                <a:solidFill>
                  <a:srgbClr val="FFFFFF"/>
                </a:solidFill>
                <a:uFill>
                  <a:solidFill>
                    <a:srgbClr val="FFFFFF"/>
                  </a:solidFill>
                </a:uFill>
                <a:latin typeface="Calibri"/>
                <a:cs typeface="Calibri"/>
              </a:rPr>
              <a:t> </a:t>
            </a:r>
            <a:r>
              <a:rPr sz="2800" u="heavy" spc="-10">
                <a:solidFill>
                  <a:srgbClr val="FFFFFF"/>
                </a:solidFill>
                <a:uFill>
                  <a:solidFill>
                    <a:srgbClr val="FFFFFF"/>
                  </a:solidFill>
                </a:uFill>
                <a:latin typeface="Calibri"/>
                <a:cs typeface="Calibri"/>
              </a:rPr>
              <a:t>lights</a:t>
            </a:r>
            <a:r>
              <a:rPr sz="2800" u="heavy" spc="10">
                <a:solidFill>
                  <a:srgbClr val="FFFFFF"/>
                </a:solidFill>
                <a:uFill>
                  <a:solidFill>
                    <a:srgbClr val="FFFFFF"/>
                  </a:solidFill>
                </a:uFill>
                <a:latin typeface="Calibri"/>
                <a:cs typeface="Calibri"/>
              </a:rPr>
              <a:t> </a:t>
            </a:r>
            <a:r>
              <a:rPr sz="2800" u="heavy" spc="-5">
                <a:solidFill>
                  <a:srgbClr val="FFFFFF"/>
                </a:solidFill>
                <a:uFill>
                  <a:solidFill>
                    <a:srgbClr val="FFFFFF"/>
                  </a:solidFill>
                </a:uFill>
                <a:latin typeface="Calibri"/>
                <a:cs typeface="Calibri"/>
              </a:rPr>
              <a:t>on</a:t>
            </a:r>
            <a:r>
              <a:rPr sz="2800" u="heavy" spc="5">
                <a:solidFill>
                  <a:srgbClr val="FFFFFF"/>
                </a:solidFill>
                <a:uFill>
                  <a:solidFill>
                    <a:srgbClr val="FFFFFF"/>
                  </a:solidFill>
                </a:uFill>
                <a:latin typeface="Calibri"/>
                <a:cs typeface="Calibri"/>
              </a:rPr>
              <a:t> </a:t>
            </a:r>
            <a:r>
              <a:rPr sz="2800" u="heavy" spc="-10">
                <a:solidFill>
                  <a:srgbClr val="FFFFFF"/>
                </a:solidFill>
                <a:uFill>
                  <a:solidFill>
                    <a:srgbClr val="FFFFFF"/>
                  </a:solidFill>
                </a:uFill>
                <a:latin typeface="Calibri"/>
                <a:cs typeface="Calibri"/>
              </a:rPr>
              <a:t>basis</a:t>
            </a:r>
            <a:r>
              <a:rPr sz="2800" u="heavy" spc="10">
                <a:solidFill>
                  <a:srgbClr val="FFFFFF"/>
                </a:solidFill>
                <a:uFill>
                  <a:solidFill>
                    <a:srgbClr val="FFFFFF"/>
                  </a:solidFill>
                </a:uFill>
                <a:latin typeface="Calibri"/>
                <a:cs typeface="Calibri"/>
              </a:rPr>
              <a:t> </a:t>
            </a:r>
            <a:r>
              <a:rPr sz="2800" u="heavy" spc="-5">
                <a:solidFill>
                  <a:srgbClr val="FFFFFF"/>
                </a:solidFill>
                <a:uFill>
                  <a:solidFill>
                    <a:srgbClr val="FFFFFF"/>
                  </a:solidFill>
                </a:uFill>
                <a:latin typeface="Calibri"/>
                <a:cs typeface="Calibri"/>
              </a:rPr>
              <a:t>of </a:t>
            </a:r>
            <a:r>
              <a:rPr sz="2800" u="heavy" spc="-10">
                <a:solidFill>
                  <a:srgbClr val="FFFFFF"/>
                </a:solidFill>
                <a:uFill>
                  <a:solidFill>
                    <a:srgbClr val="FFFFFF"/>
                  </a:solidFill>
                </a:uFill>
                <a:latin typeface="Calibri"/>
                <a:cs typeface="Calibri"/>
              </a:rPr>
              <a:t>sunlight</a:t>
            </a:r>
            <a:r>
              <a:rPr sz="2800" u="heavy" spc="35">
                <a:solidFill>
                  <a:srgbClr val="FFFFFF"/>
                </a:solidFill>
                <a:uFill>
                  <a:solidFill>
                    <a:srgbClr val="FFFFFF"/>
                  </a:solidFill>
                </a:uFill>
                <a:latin typeface="Calibri"/>
                <a:cs typeface="Calibri"/>
              </a:rPr>
              <a:t> </a:t>
            </a:r>
            <a:r>
              <a:rPr sz="2800" u="heavy" spc="-10">
                <a:solidFill>
                  <a:srgbClr val="FFFFFF"/>
                </a:solidFill>
                <a:uFill>
                  <a:solidFill>
                    <a:srgbClr val="FFFFFF"/>
                  </a:solidFill>
                </a:uFill>
                <a:latin typeface="Calibri"/>
                <a:cs typeface="Calibri"/>
              </a:rPr>
              <a:t>intensity: </a:t>
            </a:r>
            <a:r>
              <a:rPr sz="2800" spc="-615">
                <a:solidFill>
                  <a:srgbClr val="FFFFFF"/>
                </a:solidFill>
                <a:latin typeface="Calibri"/>
                <a:cs typeface="Calibri"/>
              </a:rPr>
              <a:t> </a:t>
            </a:r>
            <a:r>
              <a:rPr sz="2800" spc="-5">
                <a:solidFill>
                  <a:srgbClr val="FFFFFF"/>
                </a:solidFill>
                <a:latin typeface="Calibri"/>
                <a:cs typeface="Calibri"/>
              </a:rPr>
              <a:t>Lesser</a:t>
            </a:r>
            <a:r>
              <a:rPr sz="2800">
                <a:solidFill>
                  <a:srgbClr val="FFFFFF"/>
                </a:solidFill>
                <a:latin typeface="Calibri"/>
                <a:cs typeface="Calibri"/>
              </a:rPr>
              <a:t> </a:t>
            </a:r>
            <a:r>
              <a:rPr sz="2800" spc="-5">
                <a:solidFill>
                  <a:srgbClr val="FFFFFF"/>
                </a:solidFill>
                <a:latin typeface="Calibri"/>
                <a:cs typeface="Calibri"/>
              </a:rPr>
              <a:t>the </a:t>
            </a:r>
            <a:r>
              <a:rPr sz="2800" spc="-10">
                <a:solidFill>
                  <a:srgbClr val="FFFFFF"/>
                </a:solidFill>
                <a:latin typeface="Calibri"/>
                <a:cs typeface="Calibri"/>
              </a:rPr>
              <a:t>sunlight</a:t>
            </a:r>
            <a:r>
              <a:rPr sz="2800" spc="35">
                <a:solidFill>
                  <a:srgbClr val="FFFFFF"/>
                </a:solidFill>
                <a:latin typeface="Calibri"/>
                <a:cs typeface="Calibri"/>
              </a:rPr>
              <a:t> </a:t>
            </a:r>
            <a:r>
              <a:rPr sz="2800" spc="-15">
                <a:solidFill>
                  <a:srgbClr val="FFFFFF"/>
                </a:solidFill>
                <a:latin typeface="Calibri"/>
                <a:cs typeface="Calibri"/>
              </a:rPr>
              <a:t>brighter</a:t>
            </a:r>
            <a:r>
              <a:rPr sz="2800" spc="5">
                <a:solidFill>
                  <a:srgbClr val="FFFFFF"/>
                </a:solidFill>
                <a:latin typeface="Calibri"/>
                <a:cs typeface="Calibri"/>
              </a:rPr>
              <a:t> </a:t>
            </a:r>
            <a:r>
              <a:rPr sz="2800" spc="-5">
                <a:solidFill>
                  <a:srgbClr val="FFFFFF"/>
                </a:solidFill>
                <a:latin typeface="Calibri"/>
                <a:cs typeface="Calibri"/>
              </a:rPr>
              <a:t>the </a:t>
            </a:r>
            <a:r>
              <a:rPr sz="2800" spc="-20">
                <a:solidFill>
                  <a:srgbClr val="FFFFFF"/>
                </a:solidFill>
                <a:latin typeface="Calibri"/>
                <a:cs typeface="Calibri"/>
              </a:rPr>
              <a:t>garden</a:t>
            </a:r>
            <a:r>
              <a:rPr sz="2800" spc="-15">
                <a:solidFill>
                  <a:srgbClr val="FFFFFF"/>
                </a:solidFill>
                <a:latin typeface="Calibri"/>
                <a:cs typeface="Calibri"/>
              </a:rPr>
              <a:t> </a:t>
            </a:r>
            <a:r>
              <a:rPr sz="2800" spc="-10">
                <a:solidFill>
                  <a:srgbClr val="FFFFFF"/>
                </a:solidFill>
                <a:latin typeface="Calibri"/>
                <a:cs typeface="Calibri"/>
              </a:rPr>
              <a:t>lights</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469900" marR="5080" indent="-457200">
              <a:lnSpc>
                <a:spcPct val="100000"/>
              </a:lnSpc>
              <a:buFont typeface="Wingdings"/>
              <a:buChar char=""/>
              <a:tabLst>
                <a:tab pos="469265"/>
                <a:tab pos="469900"/>
              </a:tabLst>
            </a:pPr>
            <a:r>
              <a:rPr sz="2800" u="heavy" spc="-40">
                <a:solidFill>
                  <a:srgbClr val="FFFFFF"/>
                </a:solidFill>
                <a:uFill>
                  <a:solidFill>
                    <a:srgbClr val="FFFFFF"/>
                  </a:solidFill>
                </a:uFill>
                <a:latin typeface="Calibri"/>
                <a:cs typeface="Calibri"/>
              </a:rPr>
              <a:t>Temperature</a:t>
            </a:r>
            <a:r>
              <a:rPr sz="2800" u="heavy" spc="15">
                <a:solidFill>
                  <a:srgbClr val="FFFFFF"/>
                </a:solidFill>
                <a:uFill>
                  <a:solidFill>
                    <a:srgbClr val="FFFFFF"/>
                  </a:solidFill>
                </a:uFill>
                <a:latin typeface="Calibri"/>
                <a:cs typeface="Calibri"/>
              </a:rPr>
              <a:t> </a:t>
            </a:r>
            <a:r>
              <a:rPr sz="2800" u="heavy" spc="-30">
                <a:solidFill>
                  <a:srgbClr val="FFFFFF"/>
                </a:solidFill>
                <a:uFill>
                  <a:solidFill>
                    <a:srgbClr val="FFFFFF"/>
                  </a:solidFill>
                </a:uFill>
                <a:latin typeface="Calibri"/>
                <a:cs typeface="Calibri"/>
              </a:rPr>
              <a:t>system</a:t>
            </a:r>
            <a:r>
              <a:rPr sz="2800" u="heavy" spc="25">
                <a:solidFill>
                  <a:srgbClr val="FFFFFF"/>
                </a:solidFill>
                <a:uFill>
                  <a:solidFill>
                    <a:srgbClr val="FFFFFF"/>
                  </a:solidFill>
                </a:uFill>
                <a:latin typeface="Calibri"/>
                <a:cs typeface="Calibri"/>
              </a:rPr>
              <a:t> </a:t>
            </a:r>
            <a:r>
              <a:rPr sz="2800" u="heavy" spc="-20">
                <a:solidFill>
                  <a:srgbClr val="FFFFFF"/>
                </a:solidFill>
                <a:uFill>
                  <a:solidFill>
                    <a:srgbClr val="FFFFFF"/>
                  </a:solidFill>
                </a:uFill>
                <a:latin typeface="Calibri"/>
                <a:cs typeface="Calibri"/>
              </a:rPr>
              <a:t>control:</a:t>
            </a:r>
            <a:r>
              <a:rPr sz="2800" spc="25">
                <a:solidFill>
                  <a:srgbClr val="FFFFFF"/>
                </a:solidFill>
                <a:latin typeface="Calibri"/>
                <a:cs typeface="Calibri"/>
              </a:rPr>
              <a:t> </a:t>
            </a:r>
            <a:r>
              <a:rPr sz="2800" spc="-15">
                <a:solidFill>
                  <a:srgbClr val="FFFFFF"/>
                </a:solidFill>
                <a:latin typeface="Calibri"/>
                <a:cs typeface="Calibri"/>
              </a:rPr>
              <a:t>Switch</a:t>
            </a:r>
            <a:r>
              <a:rPr sz="2800" spc="15">
                <a:solidFill>
                  <a:srgbClr val="FFFFFF"/>
                </a:solidFill>
                <a:latin typeface="Calibri"/>
                <a:cs typeface="Calibri"/>
              </a:rPr>
              <a:t> </a:t>
            </a:r>
            <a:r>
              <a:rPr sz="2800" spc="-15">
                <a:solidFill>
                  <a:srgbClr val="FFFFFF"/>
                </a:solidFill>
                <a:latin typeface="Calibri"/>
                <a:cs typeface="Calibri"/>
              </a:rPr>
              <a:t>heater</a:t>
            </a:r>
            <a:r>
              <a:rPr sz="2800" spc="-10">
                <a:solidFill>
                  <a:srgbClr val="FFFFFF"/>
                </a:solidFill>
                <a:latin typeface="Calibri"/>
                <a:cs typeface="Calibri"/>
              </a:rPr>
              <a:t> </a:t>
            </a:r>
            <a:r>
              <a:rPr sz="2800" spc="-5">
                <a:solidFill>
                  <a:srgbClr val="FFFFFF"/>
                </a:solidFill>
                <a:latin typeface="Calibri"/>
                <a:cs typeface="Calibri"/>
              </a:rPr>
              <a:t>and</a:t>
            </a:r>
            <a:r>
              <a:rPr sz="2800" spc="25">
                <a:solidFill>
                  <a:srgbClr val="FFFFFF"/>
                </a:solidFill>
                <a:latin typeface="Calibri"/>
                <a:cs typeface="Calibri"/>
              </a:rPr>
              <a:t> </a:t>
            </a:r>
            <a:r>
              <a:rPr sz="2800" spc="-10">
                <a:solidFill>
                  <a:srgbClr val="FFFFFF"/>
                </a:solidFill>
                <a:latin typeface="Calibri"/>
                <a:cs typeface="Calibri"/>
              </a:rPr>
              <a:t>cooler </a:t>
            </a:r>
            <a:r>
              <a:rPr sz="2800" spc="-620">
                <a:solidFill>
                  <a:srgbClr val="FFFFFF"/>
                </a:solidFill>
                <a:latin typeface="Calibri"/>
                <a:cs typeface="Calibri"/>
              </a:rPr>
              <a:t> </a:t>
            </a:r>
            <a:r>
              <a:rPr sz="2800" spc="-5">
                <a:solidFill>
                  <a:srgbClr val="FFFFFF"/>
                </a:solidFill>
                <a:latin typeface="Calibri"/>
                <a:cs typeface="Calibri"/>
              </a:rPr>
              <a:t>ON or</a:t>
            </a:r>
            <a:r>
              <a:rPr sz="2800">
                <a:solidFill>
                  <a:srgbClr val="FFFFFF"/>
                </a:solidFill>
                <a:latin typeface="Calibri"/>
                <a:cs typeface="Calibri"/>
              </a:rPr>
              <a:t> </a:t>
            </a:r>
            <a:r>
              <a:rPr sz="2800" spc="-5">
                <a:solidFill>
                  <a:srgbClr val="FFFFFF"/>
                </a:solidFill>
                <a:latin typeface="Calibri"/>
                <a:cs typeface="Calibri"/>
              </a:rPr>
              <a:t>OFF</a:t>
            </a:r>
            <a:r>
              <a:rPr sz="2800" spc="5">
                <a:solidFill>
                  <a:srgbClr val="FFFFFF"/>
                </a:solidFill>
                <a:latin typeface="Calibri"/>
                <a:cs typeface="Calibri"/>
              </a:rPr>
              <a:t> </a:t>
            </a:r>
            <a:r>
              <a:rPr sz="2800" spc="-35">
                <a:solidFill>
                  <a:srgbClr val="FFFFFF"/>
                </a:solidFill>
                <a:latin typeface="Calibri"/>
                <a:cs typeface="Calibri"/>
              </a:rPr>
              <a:t>remotely.</a:t>
            </a:r>
            <a:r>
              <a:rPr sz="2800" spc="-10">
                <a:solidFill>
                  <a:srgbClr val="FFFFFF"/>
                </a:solidFill>
                <a:latin typeface="Calibri"/>
                <a:cs typeface="Calibri"/>
              </a:rPr>
              <a:t> </a:t>
            </a:r>
            <a:r>
              <a:rPr sz="2800" spc="-15">
                <a:solidFill>
                  <a:srgbClr val="FFFFFF"/>
                </a:solidFill>
                <a:latin typeface="Calibri"/>
                <a:cs typeface="Calibri"/>
              </a:rPr>
              <a:t>Switch</a:t>
            </a:r>
            <a:r>
              <a:rPr sz="2800" spc="25">
                <a:solidFill>
                  <a:srgbClr val="FFFFFF"/>
                </a:solidFill>
                <a:latin typeface="Calibri"/>
                <a:cs typeface="Calibri"/>
              </a:rPr>
              <a:t> </a:t>
            </a:r>
            <a:r>
              <a:rPr sz="2800" spc="-15">
                <a:solidFill>
                  <a:srgbClr val="FFFFFF"/>
                </a:solidFill>
                <a:latin typeface="Calibri"/>
                <a:cs typeface="Calibri"/>
              </a:rPr>
              <a:t>heater</a:t>
            </a:r>
            <a:r>
              <a:rPr sz="2800" spc="-20">
                <a:solidFill>
                  <a:srgbClr val="FFFFFF"/>
                </a:solidFill>
                <a:latin typeface="Calibri"/>
                <a:cs typeface="Calibri"/>
              </a:rPr>
              <a:t> </a:t>
            </a:r>
            <a:r>
              <a:rPr sz="2800" spc="-5">
                <a:solidFill>
                  <a:srgbClr val="FFFFFF"/>
                </a:solidFill>
                <a:latin typeface="Calibri"/>
                <a:cs typeface="Calibri"/>
              </a:rPr>
              <a:t>OFF</a:t>
            </a:r>
            <a:r>
              <a:rPr sz="2800" spc="5">
                <a:solidFill>
                  <a:srgbClr val="FFFFFF"/>
                </a:solidFill>
                <a:latin typeface="Calibri"/>
                <a:cs typeface="Calibri"/>
              </a:rPr>
              <a:t> </a:t>
            </a:r>
            <a:r>
              <a:rPr sz="2800" spc="-10">
                <a:solidFill>
                  <a:srgbClr val="FFFFFF"/>
                </a:solidFill>
                <a:latin typeface="Calibri"/>
                <a:cs typeface="Calibri"/>
              </a:rPr>
              <a:t>automatically </a:t>
            </a:r>
            <a:r>
              <a:rPr sz="2800" spc="-5">
                <a:solidFill>
                  <a:srgbClr val="FFFFFF"/>
                </a:solidFill>
                <a:latin typeface="Calibri"/>
                <a:cs typeface="Calibri"/>
              </a:rPr>
              <a:t> if </a:t>
            </a:r>
            <a:r>
              <a:rPr sz="2800" spc="-20">
                <a:solidFill>
                  <a:srgbClr val="FFFFFF"/>
                </a:solidFill>
                <a:latin typeface="Calibri"/>
                <a:cs typeface="Calibri"/>
              </a:rPr>
              <a:t>temperature</a:t>
            </a:r>
            <a:r>
              <a:rPr sz="2800" spc="15">
                <a:solidFill>
                  <a:srgbClr val="FFFFFF"/>
                </a:solidFill>
                <a:latin typeface="Calibri"/>
                <a:cs typeface="Calibri"/>
              </a:rPr>
              <a:t> </a:t>
            </a:r>
            <a:r>
              <a:rPr sz="2800" spc="-15">
                <a:solidFill>
                  <a:srgbClr val="FFFFFF"/>
                </a:solidFill>
                <a:latin typeface="Calibri"/>
                <a:cs typeface="Calibri"/>
              </a:rPr>
              <a:t>indoors</a:t>
            </a:r>
            <a:r>
              <a:rPr sz="2800" spc="30">
                <a:solidFill>
                  <a:srgbClr val="FFFFFF"/>
                </a:solidFill>
                <a:latin typeface="Calibri"/>
                <a:cs typeface="Calibri"/>
              </a:rPr>
              <a:t> </a:t>
            </a:r>
            <a:r>
              <a:rPr sz="2800" spc="-20">
                <a:solidFill>
                  <a:srgbClr val="FFFFFF"/>
                </a:solidFill>
                <a:latin typeface="Calibri"/>
                <a:cs typeface="Calibri"/>
              </a:rPr>
              <a:t>exceeds</a:t>
            </a:r>
            <a:r>
              <a:rPr sz="2800" spc="10">
                <a:solidFill>
                  <a:srgbClr val="FFFFFF"/>
                </a:solidFill>
                <a:latin typeface="Calibri"/>
                <a:cs typeface="Calibri"/>
              </a:rPr>
              <a:t> </a:t>
            </a:r>
            <a:r>
              <a:rPr sz="2800" spc="-5">
                <a:solidFill>
                  <a:srgbClr val="FFFFFF"/>
                </a:solidFill>
                <a:latin typeface="Calibri"/>
                <a:cs typeface="Calibri"/>
              </a:rPr>
              <a:t>35'</a:t>
            </a:r>
            <a:r>
              <a:rPr sz="2800">
                <a:solidFill>
                  <a:srgbClr val="FFFFFF"/>
                </a:solidFill>
                <a:latin typeface="Calibri"/>
                <a:cs typeface="Calibri"/>
              </a:rPr>
              <a:t> </a:t>
            </a:r>
            <a:r>
              <a:rPr sz="2800" spc="-10">
                <a:solidFill>
                  <a:srgbClr val="FFFFFF"/>
                </a:solidFill>
                <a:latin typeface="Calibri"/>
                <a:cs typeface="Calibri"/>
              </a:rPr>
              <a:t>C.</a:t>
            </a:r>
            <a:endParaRPr sz="2800">
              <a:latin typeface="Calibri"/>
              <a:cs typeface="Calibri"/>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13" name="object 2"/>
          <p:cNvSpPr txBox="1">
            <a:spLocks noGrp="1"/>
          </p:cNvSpPr>
          <p:nvPr>
            <p:ph type="title"/>
          </p:nvPr>
        </p:nvSpPr>
        <p:spPr>
          <a:xfrm>
            <a:off x="2730245" y="461899"/>
            <a:ext cx="3682365" cy="572135"/>
          </a:xfrm>
          <a:prstGeom prst="rect">
            <a:avLst/>
          </a:prstGeom>
        </p:spPr>
        <p:txBody>
          <a:bodyPr vert="horz" wrap="square" lIns="0" tIns="13335" rIns="0" bIns="0" rtlCol="0">
            <a:spAutoFit/>
          </a:bodyPr>
          <a:lstStyle/>
          <a:p>
            <a:pPr marL="12700">
              <a:lnSpc>
                <a:spcPct val="100000"/>
              </a:lnSpc>
              <a:spcBef>
                <a:spcPts val="105"/>
              </a:spcBef>
            </a:pPr>
            <a:r>
              <a:rPr sz="4400" u="heavy">
                <a:uFill>
                  <a:solidFill>
                    <a:srgbClr val="FFFFFF"/>
                  </a:solidFill>
                </a:uFill>
              </a:rPr>
              <a:t>R</a:t>
            </a:r>
            <a:r>
              <a:rPr sz="4400" u="heavy" spc="-75">
                <a:uFill>
                  <a:solidFill>
                    <a:srgbClr val="FFFFFF"/>
                  </a:solidFill>
                </a:uFill>
              </a:rPr>
              <a:t>E</a:t>
            </a:r>
            <a:r>
              <a:rPr sz="4400" u="heavy">
                <a:uFill>
                  <a:solidFill>
                    <a:srgbClr val="FFFFFF"/>
                  </a:solidFill>
                </a:uFill>
              </a:rPr>
              <a:t>QUI</a:t>
            </a:r>
            <a:r>
              <a:rPr sz="4400" u="heavy" spc="-20">
                <a:uFill>
                  <a:solidFill>
                    <a:srgbClr val="FFFFFF"/>
                  </a:solidFill>
                </a:uFill>
              </a:rPr>
              <a:t>R</a:t>
            </a:r>
            <a:r>
              <a:rPr sz="4400" u="heavy" spc="-5">
                <a:uFill>
                  <a:solidFill>
                    <a:srgbClr val="FFFFFF"/>
                  </a:solidFill>
                </a:uFill>
              </a:rPr>
              <a:t>EMEN</a:t>
            </a:r>
            <a:r>
              <a:rPr sz="4400" u="heavy" spc="-25">
                <a:uFill>
                  <a:solidFill>
                    <a:srgbClr val="FFFFFF"/>
                  </a:solidFill>
                </a:uFill>
              </a:rPr>
              <a:t>T</a:t>
            </a:r>
            <a:r>
              <a:rPr sz="4400" u="heavy">
                <a:uFill>
                  <a:solidFill>
                    <a:srgbClr val="FFFFFF"/>
                  </a:solidFill>
                </a:uFill>
              </a:rPr>
              <a:t>S</a:t>
            </a:r>
            <a:endParaRPr sz="4400"/>
          </a:p>
        </p:txBody>
      </p:sp>
      <p:sp>
        <p:nvSpPr>
          <p:cNvPr id="1048614" name="object 3"/>
          <p:cNvSpPr txBox="1"/>
          <p:nvPr/>
        </p:nvSpPr>
        <p:spPr>
          <a:xfrm>
            <a:off x="186334" y="1393698"/>
            <a:ext cx="4018485" cy="72326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95"/>
              </a:spcBef>
              <a:buFont typeface="Wingdings"/>
              <a:buChar char=""/>
              <a:tabLst>
                <a:tab pos="354965"/>
                <a:tab pos="355600"/>
              </a:tabLst>
            </a:pPr>
            <a:r>
              <a:rPr sz="2800" spc="-25">
                <a:solidFill>
                  <a:srgbClr val="FFFFFF"/>
                </a:solidFill>
                <a:latin typeface="Calibri"/>
                <a:cs typeface="Calibri"/>
              </a:rPr>
              <a:t>HARDWARE</a:t>
            </a:r>
            <a:r>
              <a:rPr sz="2800" spc="-5">
                <a:solidFill>
                  <a:srgbClr val="FFFFFF"/>
                </a:solidFill>
                <a:latin typeface="Calibri"/>
                <a:cs typeface="Calibri"/>
              </a:rPr>
              <a:t> </a:t>
            </a:r>
            <a:r>
              <a:rPr sz="2800" spc="-10">
                <a:solidFill>
                  <a:srgbClr val="FFFFFF"/>
                </a:solidFill>
                <a:latin typeface="Calibri"/>
                <a:cs typeface="Calibri"/>
              </a:rPr>
              <a:t>REQUIREMENTS</a:t>
            </a:r>
            <a:endParaRPr sz="2800">
              <a:latin typeface="Calibri"/>
              <a:cs typeface="Calibri"/>
            </a:endParaRPr>
          </a:p>
        </p:txBody>
      </p:sp>
      <p:sp>
        <p:nvSpPr>
          <p:cNvPr id="1048617" name="object 6"/>
          <p:cNvSpPr txBox="1"/>
          <p:nvPr/>
        </p:nvSpPr>
        <p:spPr>
          <a:xfrm>
            <a:off x="4163439" y="2199589"/>
            <a:ext cx="4498340" cy="367665"/>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indent="-457834">
              <a:lnSpc>
                <a:spcPct val="100000"/>
              </a:lnSpc>
              <a:spcBef>
                <a:spcPts val="95"/>
              </a:spcBef>
              <a:buFont typeface="Wingdings"/>
              <a:buChar char=""/>
              <a:tabLst>
                <a:tab pos="469900"/>
                <a:tab pos="470534"/>
              </a:tabLst>
            </a:pPr>
            <a:r>
              <a:rPr sz="2800" spc="-25">
                <a:solidFill>
                  <a:srgbClr val="FFFFFF"/>
                </a:solidFill>
                <a:latin typeface="Calibri"/>
                <a:cs typeface="Calibri"/>
              </a:rPr>
              <a:t>SOFTWARE</a:t>
            </a:r>
            <a:r>
              <a:rPr sz="2800" spc="-15">
                <a:solidFill>
                  <a:srgbClr val="FFFFFF"/>
                </a:solidFill>
                <a:latin typeface="Calibri"/>
                <a:cs typeface="Calibri"/>
              </a:rPr>
              <a:t> </a:t>
            </a:r>
            <a:r>
              <a:rPr sz="2800" spc="-10">
                <a:solidFill>
                  <a:srgbClr val="FFFFFF"/>
                </a:solidFill>
                <a:latin typeface="Calibri"/>
                <a:cs typeface="Calibri"/>
              </a:rPr>
              <a:t>REQUIREMENTS</a:t>
            </a:r>
            <a:endParaRPr sz="2800">
              <a:latin typeface="Calibri"/>
              <a:cs typeface="Calibri"/>
            </a:endParaRPr>
          </a:p>
        </p:txBody>
      </p:sp>
      <p:sp>
        <p:nvSpPr>
          <p:cNvPr id="1048618" name="object 7"/>
          <p:cNvSpPr txBox="1"/>
          <p:nvPr/>
        </p:nvSpPr>
        <p:spPr>
          <a:xfrm>
            <a:off x="364118" y="2269121"/>
            <a:ext cx="3617992" cy="3019425"/>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94665" indent="-457200">
              <a:lnSpc>
                <a:spcPct val="100000"/>
              </a:lnSpc>
              <a:spcBef>
                <a:spcPts val="95"/>
              </a:spcBef>
              <a:buFont typeface="Arial"/>
              <a:buChar char="•"/>
              <a:tabLst>
                <a:tab pos="324485"/>
                <a:tab pos="325120"/>
              </a:tabLst>
            </a:pPr>
            <a:r>
              <a:rPr lang="en-US" sz="4200" baseline="-16865">
                <a:solidFill>
                  <a:srgbClr val="FFFFFF"/>
                </a:solidFill>
                <a:latin typeface="Arial MT"/>
                <a:cs typeface="Arial MT"/>
              </a:rPr>
              <a:t>ARDUINO UNO</a:t>
            </a:r>
            <a:endParaRPr sz="4200" baseline="-16865">
              <a:latin typeface="Arial MT"/>
              <a:cs typeface="Arial MT"/>
            </a:endParaRPr>
          </a:p>
          <a:p>
            <a:pPr marL="494665" indent="-457200">
              <a:lnSpc>
                <a:spcPct val="100000"/>
              </a:lnSpc>
              <a:spcBef>
                <a:spcPts val="95"/>
              </a:spcBef>
              <a:buFont typeface="Arial"/>
              <a:buChar char="•"/>
              <a:tabLst>
                <a:tab pos="324485"/>
                <a:tab pos="325120"/>
              </a:tabLst>
            </a:pPr>
            <a:r>
              <a:rPr lang="en-US" sz="4200" baseline="-16865">
                <a:solidFill>
                  <a:srgbClr val="FFFFFF"/>
                </a:solidFill>
                <a:latin typeface="Arial MT"/>
                <a:cs typeface="Arial MT"/>
              </a:rPr>
              <a:t>LCD HD44780</a:t>
            </a:r>
            <a:endParaRPr sz="4200" baseline="-16865">
              <a:latin typeface="Arial MT"/>
              <a:cs typeface="Arial MT"/>
            </a:endParaRPr>
          </a:p>
          <a:p>
            <a:pPr marL="494665" indent="-457200">
              <a:lnSpc>
                <a:spcPct val="100000"/>
              </a:lnSpc>
              <a:spcBef>
                <a:spcPts val="95"/>
              </a:spcBef>
              <a:buFont typeface="Arial"/>
              <a:buChar char="•"/>
              <a:tabLst>
                <a:tab pos="324485"/>
                <a:tab pos="325120"/>
              </a:tabLst>
            </a:pPr>
            <a:r>
              <a:rPr lang="en-US" sz="4200" baseline="-16865">
                <a:solidFill>
                  <a:srgbClr val="FFFFFF"/>
                </a:solidFill>
                <a:latin typeface="Arial MT"/>
                <a:cs typeface="Arial MT"/>
              </a:rPr>
              <a:t>LDR SENSOR</a:t>
            </a:r>
            <a:endParaRPr sz="4200" baseline="-16865">
              <a:latin typeface="Arial MT"/>
              <a:cs typeface="Arial MT"/>
            </a:endParaRPr>
          </a:p>
          <a:p>
            <a:pPr marL="494665" indent="-457200">
              <a:lnSpc>
                <a:spcPct val="100000"/>
              </a:lnSpc>
              <a:spcBef>
                <a:spcPts val="95"/>
              </a:spcBef>
              <a:buFont typeface="Arial"/>
              <a:buChar char="•"/>
              <a:tabLst>
                <a:tab pos="324485"/>
                <a:tab pos="325120"/>
              </a:tabLst>
            </a:pPr>
            <a:r>
              <a:rPr sz="2800" spc="-25">
                <a:solidFill>
                  <a:srgbClr val="FFFFFF"/>
                </a:solidFill>
                <a:latin typeface="Calibri"/>
                <a:cs typeface="Calibri"/>
              </a:rPr>
              <a:t>TEMPERATURE</a:t>
            </a:r>
            <a:r>
              <a:rPr sz="2800" spc="-20">
                <a:solidFill>
                  <a:srgbClr val="FFFFFF"/>
                </a:solidFill>
                <a:latin typeface="Calibri"/>
                <a:cs typeface="Calibri"/>
              </a:rPr>
              <a:t> </a:t>
            </a:r>
            <a:r>
              <a:rPr sz="2800" spc="-10">
                <a:solidFill>
                  <a:srgbClr val="FFFFFF"/>
                </a:solidFill>
                <a:latin typeface="Calibri"/>
                <a:cs typeface="Calibri"/>
              </a:rPr>
              <a:t>SENSOR</a:t>
            </a:r>
            <a:endParaRPr sz="4200" baseline="-16865">
              <a:latin typeface="Arial MT"/>
              <a:cs typeface="Arial MT"/>
            </a:endParaRPr>
          </a:p>
          <a:p>
            <a:pPr marL="494665" indent="-457200">
              <a:lnSpc>
                <a:spcPct val="100000"/>
              </a:lnSpc>
              <a:spcBef>
                <a:spcPts val="95"/>
              </a:spcBef>
              <a:buFont typeface="Arial"/>
              <a:buChar char="•"/>
              <a:tabLst>
                <a:tab pos="324485"/>
                <a:tab pos="325120"/>
              </a:tabLst>
            </a:pPr>
            <a:endParaRPr sz="3600" b="1" baseline="-16865">
              <a:latin typeface="Arial MT"/>
              <a:cs typeface="Arial MT"/>
            </a:endParaRPr>
          </a:p>
        </p:txBody>
      </p:sp>
      <p:sp>
        <p:nvSpPr>
          <p:cNvPr id="1048619" name="object 8"/>
          <p:cNvSpPr txBox="1"/>
          <p:nvPr/>
        </p:nvSpPr>
        <p:spPr>
          <a:xfrm>
            <a:off x="4139345" y="3005479"/>
            <a:ext cx="4850765" cy="1078865"/>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marR="563880" indent="-457834">
              <a:lnSpc>
                <a:spcPct val="100000"/>
              </a:lnSpc>
              <a:spcBef>
                <a:spcPts val="95"/>
              </a:spcBef>
              <a:buFont typeface="Arial MT"/>
              <a:buChar char="•"/>
              <a:tabLst>
                <a:tab pos="469900"/>
                <a:tab pos="470534"/>
              </a:tabLst>
            </a:pPr>
            <a:r>
              <a:rPr sz="2800" spc="-5">
                <a:solidFill>
                  <a:srgbClr val="FFFFFF"/>
                </a:solidFill>
                <a:latin typeface="Calibri"/>
                <a:cs typeface="Calibri"/>
              </a:rPr>
              <a:t>ARDUINO</a:t>
            </a:r>
            <a:r>
              <a:rPr sz="2800" spc="5">
                <a:solidFill>
                  <a:srgbClr val="FFFFFF"/>
                </a:solidFill>
                <a:latin typeface="Calibri"/>
                <a:cs typeface="Calibri"/>
              </a:rPr>
              <a:t> </a:t>
            </a:r>
            <a:r>
              <a:rPr sz="2800" spc="-5">
                <a:solidFill>
                  <a:srgbClr val="FFFFFF"/>
                </a:solidFill>
                <a:latin typeface="Calibri"/>
                <a:cs typeface="Calibri"/>
              </a:rPr>
              <a:t>IDE</a:t>
            </a:r>
            <a:r>
              <a:rPr sz="2800" spc="-10">
                <a:solidFill>
                  <a:srgbClr val="FFFFFF"/>
                </a:solidFill>
                <a:latin typeface="Calibri"/>
                <a:cs typeface="Calibri"/>
              </a:rPr>
              <a:t> </a:t>
            </a:r>
            <a:r>
              <a:rPr sz="2800" spc="-5">
                <a:solidFill>
                  <a:srgbClr val="FFFFFF"/>
                </a:solidFill>
                <a:latin typeface="Calibri"/>
                <a:cs typeface="Calibri"/>
              </a:rPr>
              <a:t>: </a:t>
            </a:r>
            <a:r>
              <a:rPr sz="2800" spc="-125">
                <a:solidFill>
                  <a:srgbClr val="FFFFFF"/>
                </a:solidFill>
                <a:latin typeface="Calibri"/>
                <a:cs typeface="Calibri"/>
              </a:rPr>
              <a:t>To</a:t>
            </a:r>
            <a:r>
              <a:rPr sz="2800" spc="-10">
                <a:solidFill>
                  <a:srgbClr val="FFFFFF"/>
                </a:solidFill>
                <a:latin typeface="Calibri"/>
                <a:cs typeface="Calibri"/>
              </a:rPr>
              <a:t> code </a:t>
            </a:r>
            <a:r>
              <a:rPr sz="2800" spc="-5">
                <a:solidFill>
                  <a:srgbClr val="FFFFFF"/>
                </a:solidFill>
                <a:latin typeface="Calibri"/>
                <a:cs typeface="Calibri"/>
              </a:rPr>
              <a:t> PICSIMLAB:</a:t>
            </a:r>
            <a:r>
              <a:rPr sz="2800">
                <a:solidFill>
                  <a:srgbClr val="FFFFFF"/>
                </a:solidFill>
                <a:latin typeface="Calibri"/>
                <a:cs typeface="Calibri"/>
              </a:rPr>
              <a:t> </a:t>
            </a:r>
            <a:r>
              <a:rPr sz="2800" spc="-20">
                <a:solidFill>
                  <a:srgbClr val="FFFFFF"/>
                </a:solidFill>
                <a:latin typeface="Calibri"/>
                <a:cs typeface="Calibri"/>
              </a:rPr>
              <a:t>For</a:t>
            </a:r>
            <a:r>
              <a:rPr sz="2800" spc="-15">
                <a:solidFill>
                  <a:srgbClr val="FFFFFF"/>
                </a:solidFill>
                <a:latin typeface="Calibri"/>
                <a:cs typeface="Calibri"/>
              </a:rPr>
              <a:t> </a:t>
            </a:r>
            <a:r>
              <a:rPr sz="2800" spc="-10">
                <a:solidFill>
                  <a:srgbClr val="FFFFFF"/>
                </a:solidFill>
                <a:latin typeface="Calibri"/>
                <a:cs typeface="Calibri"/>
              </a:rPr>
              <a:t>simulation</a:t>
            </a:r>
            <a:endParaRPr sz="2800">
              <a:latin typeface="Calibri"/>
              <a:cs typeface="Calibri"/>
            </a:endParaRPr>
          </a:p>
          <a:p>
            <a:pPr marL="469900" indent="-457834">
              <a:lnSpc>
                <a:spcPct val="100000"/>
              </a:lnSpc>
              <a:buFont typeface="Arial MT"/>
              <a:buChar char="•"/>
              <a:tabLst>
                <a:tab pos="469900"/>
                <a:tab pos="470534"/>
              </a:tabLst>
            </a:pPr>
            <a:r>
              <a:rPr sz="2800" spc="-10">
                <a:solidFill>
                  <a:srgbClr val="FFFFFF"/>
                </a:solidFill>
                <a:latin typeface="Calibri"/>
                <a:cs typeface="Calibri"/>
              </a:rPr>
              <a:t>Blynk</a:t>
            </a:r>
            <a:r>
              <a:rPr sz="2800" spc="20">
                <a:solidFill>
                  <a:srgbClr val="FFFFFF"/>
                </a:solidFill>
                <a:latin typeface="Calibri"/>
                <a:cs typeface="Calibri"/>
              </a:rPr>
              <a:t> </a:t>
            </a:r>
            <a:r>
              <a:rPr sz="2800" spc="-30">
                <a:solidFill>
                  <a:srgbClr val="FFFFFF"/>
                </a:solidFill>
                <a:latin typeface="Calibri"/>
                <a:cs typeface="Calibri"/>
              </a:rPr>
              <a:t>IOT</a:t>
            </a:r>
            <a:r>
              <a:rPr sz="2800" spc="-5">
                <a:solidFill>
                  <a:srgbClr val="FFFFFF"/>
                </a:solidFill>
                <a:latin typeface="Calibri"/>
                <a:cs typeface="Calibri"/>
              </a:rPr>
              <a:t> app</a:t>
            </a:r>
            <a:r>
              <a:rPr sz="2800">
                <a:solidFill>
                  <a:srgbClr val="FFFFFF"/>
                </a:solidFill>
                <a:latin typeface="Calibri"/>
                <a:cs typeface="Calibri"/>
              </a:rPr>
              <a:t> </a:t>
            </a:r>
            <a:r>
              <a:rPr sz="2800" spc="-5">
                <a:solidFill>
                  <a:srgbClr val="FFFFFF"/>
                </a:solidFill>
                <a:latin typeface="Calibri"/>
                <a:cs typeface="Calibri"/>
              </a:rPr>
              <a:t>:</a:t>
            </a:r>
            <a:r>
              <a:rPr sz="2800" spc="5">
                <a:solidFill>
                  <a:srgbClr val="FFFFFF"/>
                </a:solidFill>
                <a:latin typeface="Calibri"/>
                <a:cs typeface="Calibri"/>
              </a:rPr>
              <a:t> </a:t>
            </a:r>
            <a:r>
              <a:rPr sz="2800" spc="-10">
                <a:solidFill>
                  <a:srgbClr val="FFFFFF"/>
                </a:solidFill>
                <a:latin typeface="Calibri"/>
                <a:cs typeface="Calibri"/>
              </a:rPr>
              <a:t>Cloud</a:t>
            </a:r>
            <a:r>
              <a:rPr sz="2800" spc="10">
                <a:solidFill>
                  <a:srgbClr val="FFFFFF"/>
                </a:solidFill>
                <a:latin typeface="Calibri"/>
                <a:cs typeface="Calibri"/>
              </a:rPr>
              <a:t> </a:t>
            </a:r>
            <a:r>
              <a:rPr sz="2800" spc="-10">
                <a:solidFill>
                  <a:srgbClr val="FFFFFF"/>
                </a:solidFill>
                <a:latin typeface="Calibri"/>
                <a:cs typeface="Calibri"/>
              </a:rPr>
              <a:t>server</a:t>
            </a:r>
            <a:endParaRPr sz="2800">
              <a:latin typeface="Calibri"/>
              <a:cs typeface="Calibri"/>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20" name="object 2"/>
          <p:cNvSpPr txBox="1">
            <a:spLocks noGrp="1"/>
          </p:cNvSpPr>
          <p:nvPr>
            <p:ph type="title"/>
          </p:nvPr>
        </p:nvSpPr>
        <p:spPr>
          <a:xfrm>
            <a:off x="3028950" y="461899"/>
            <a:ext cx="3089275" cy="572135"/>
          </a:xfrm>
          <a:prstGeom prst="rect">
            <a:avLst/>
          </a:prstGeom>
        </p:spPr>
        <p:txBody>
          <a:bodyPr vert="horz" wrap="square" lIns="0" tIns="13335" rIns="0" bIns="0" rtlCol="0">
            <a:spAutoFit/>
          </a:bodyPr>
          <a:lstStyle/>
          <a:p>
            <a:pPr marL="12700">
              <a:lnSpc>
                <a:spcPct val="100000"/>
              </a:lnSpc>
              <a:spcBef>
                <a:spcPts val="105"/>
              </a:spcBef>
            </a:pPr>
            <a:r>
              <a:rPr sz="4400" u="heavy">
                <a:uFill>
                  <a:solidFill>
                    <a:srgbClr val="FFFFFF"/>
                  </a:solidFill>
                </a:uFill>
              </a:rPr>
              <a:t>ARDINO</a:t>
            </a:r>
            <a:r>
              <a:rPr sz="4400" u="heavy" spc="-70">
                <a:uFill>
                  <a:solidFill>
                    <a:srgbClr val="FFFFFF"/>
                  </a:solidFill>
                </a:uFill>
              </a:rPr>
              <a:t> </a:t>
            </a:r>
            <a:r>
              <a:rPr sz="4400" u="heavy">
                <a:uFill>
                  <a:solidFill>
                    <a:srgbClr val="FFFFFF"/>
                  </a:solidFill>
                </a:uFill>
              </a:rPr>
              <a:t>UNO</a:t>
            </a:r>
            <a:endParaRPr sz="4400"/>
          </a:p>
        </p:txBody>
      </p:sp>
      <p:sp>
        <p:nvSpPr>
          <p:cNvPr id="1048621" name="object 3"/>
          <p:cNvSpPr txBox="1"/>
          <p:nvPr/>
        </p:nvSpPr>
        <p:spPr>
          <a:xfrm>
            <a:off x="402437" y="1426209"/>
            <a:ext cx="8314055" cy="39420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100"/>
              </a:spcBef>
              <a:buFont typeface="Arial MT"/>
              <a:buChar char="•"/>
              <a:tabLst>
                <a:tab pos="354965"/>
                <a:tab pos="355600"/>
                <a:tab pos="1481455"/>
              </a:tabLst>
            </a:pPr>
            <a:r>
              <a:rPr sz="2400" spc="-10">
                <a:solidFill>
                  <a:srgbClr val="FFFFFF"/>
                </a:solidFill>
                <a:latin typeface="Calibri"/>
                <a:cs typeface="Calibri"/>
              </a:rPr>
              <a:t>Arduino	</a:t>
            </a:r>
            <a:r>
              <a:rPr sz="2400">
                <a:solidFill>
                  <a:srgbClr val="FFFFFF"/>
                </a:solidFill>
                <a:latin typeface="Calibri"/>
                <a:cs typeface="Calibri"/>
              </a:rPr>
              <a:t>UNO</a:t>
            </a:r>
            <a:r>
              <a:rPr sz="2400" spc="-25">
                <a:solidFill>
                  <a:srgbClr val="FFFFFF"/>
                </a:solidFill>
                <a:latin typeface="Calibri"/>
                <a:cs typeface="Calibri"/>
              </a:rPr>
              <a:t> </a:t>
            </a:r>
            <a:r>
              <a:rPr sz="2400">
                <a:solidFill>
                  <a:srgbClr val="FFFFFF"/>
                </a:solidFill>
                <a:latin typeface="Calibri"/>
                <a:cs typeface="Calibri"/>
              </a:rPr>
              <a:t>is</a:t>
            </a:r>
            <a:r>
              <a:rPr sz="2400" spc="-10">
                <a:solidFill>
                  <a:srgbClr val="FFFFFF"/>
                </a:solidFill>
                <a:latin typeface="Calibri"/>
                <a:cs typeface="Calibri"/>
              </a:rPr>
              <a:t> </a:t>
            </a:r>
            <a:r>
              <a:rPr sz="2400" spc="-5">
                <a:solidFill>
                  <a:srgbClr val="FFFFFF"/>
                </a:solidFill>
                <a:latin typeface="Calibri"/>
                <a:cs typeface="Calibri"/>
              </a:rPr>
              <a:t>based</a:t>
            </a:r>
            <a:r>
              <a:rPr sz="2400" spc="-15">
                <a:solidFill>
                  <a:srgbClr val="FFFFFF"/>
                </a:solidFill>
                <a:latin typeface="Calibri"/>
                <a:cs typeface="Calibri"/>
              </a:rPr>
              <a:t> </a:t>
            </a:r>
            <a:r>
              <a:rPr sz="2400" spc="-5">
                <a:solidFill>
                  <a:srgbClr val="FFFFFF"/>
                </a:solidFill>
                <a:latin typeface="Calibri"/>
                <a:cs typeface="Calibri"/>
              </a:rPr>
              <a:t>on</a:t>
            </a:r>
            <a:r>
              <a:rPr sz="2400" spc="-20">
                <a:solidFill>
                  <a:srgbClr val="FFFFFF"/>
                </a:solidFill>
                <a:latin typeface="Calibri"/>
                <a:cs typeface="Calibri"/>
              </a:rPr>
              <a:t> </a:t>
            </a:r>
            <a:r>
              <a:rPr sz="2400">
                <a:solidFill>
                  <a:srgbClr val="FFFFFF"/>
                </a:solidFill>
                <a:latin typeface="Calibri"/>
                <a:cs typeface="Calibri"/>
              </a:rPr>
              <a:t>an</a:t>
            </a:r>
            <a:r>
              <a:rPr sz="2400" spc="-15">
                <a:solidFill>
                  <a:srgbClr val="FFFFFF"/>
                </a:solidFill>
                <a:latin typeface="Calibri"/>
                <a:cs typeface="Calibri"/>
              </a:rPr>
              <a:t> </a:t>
            </a:r>
            <a:r>
              <a:rPr sz="2400" spc="-40">
                <a:solidFill>
                  <a:srgbClr val="FFFFFF"/>
                </a:solidFill>
                <a:latin typeface="Calibri"/>
                <a:cs typeface="Calibri"/>
              </a:rPr>
              <a:t>ATmega328P</a:t>
            </a:r>
            <a:r>
              <a:rPr sz="2400" spc="-20">
                <a:solidFill>
                  <a:srgbClr val="FFFFFF"/>
                </a:solidFill>
                <a:latin typeface="Calibri"/>
                <a:cs typeface="Calibri"/>
              </a:rPr>
              <a:t> </a:t>
            </a:r>
            <a:r>
              <a:rPr sz="2400" spc="-25">
                <a:solidFill>
                  <a:srgbClr val="FFFFFF"/>
                </a:solidFill>
                <a:latin typeface="Calibri"/>
                <a:cs typeface="Calibri"/>
              </a:rPr>
              <a:t>microcontroller.</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080" indent="-342900">
              <a:lnSpc>
                <a:spcPct val="100000"/>
              </a:lnSpc>
              <a:spcBef>
                <a:spcPts val="5"/>
              </a:spcBef>
              <a:buFont typeface="Arial MT"/>
              <a:buChar char="•"/>
              <a:tabLst>
                <a:tab pos="354965"/>
                <a:tab pos="355600"/>
              </a:tabLst>
            </a:pPr>
            <a:r>
              <a:rPr sz="2400">
                <a:solidFill>
                  <a:srgbClr val="FFFFFF"/>
                </a:solidFill>
                <a:latin typeface="Calibri"/>
                <a:cs typeface="Calibri"/>
              </a:rPr>
              <a:t>It is </a:t>
            </a:r>
            <a:r>
              <a:rPr sz="2400" spc="-15">
                <a:solidFill>
                  <a:srgbClr val="FFFFFF"/>
                </a:solidFill>
                <a:latin typeface="Calibri"/>
                <a:cs typeface="Calibri"/>
              </a:rPr>
              <a:t>easy to </a:t>
            </a:r>
            <a:r>
              <a:rPr sz="2400" spc="-5">
                <a:solidFill>
                  <a:srgbClr val="FFFFFF"/>
                </a:solidFill>
                <a:latin typeface="Calibri"/>
                <a:cs typeface="Calibri"/>
              </a:rPr>
              <a:t>use </a:t>
            </a:r>
            <a:r>
              <a:rPr sz="2400" spc="-10">
                <a:solidFill>
                  <a:srgbClr val="FFFFFF"/>
                </a:solidFill>
                <a:latin typeface="Calibri"/>
                <a:cs typeface="Calibri"/>
              </a:rPr>
              <a:t>compared </a:t>
            </a:r>
            <a:r>
              <a:rPr sz="2400" spc="-15">
                <a:solidFill>
                  <a:srgbClr val="FFFFFF"/>
                </a:solidFill>
                <a:latin typeface="Calibri"/>
                <a:cs typeface="Calibri"/>
              </a:rPr>
              <a:t>to </a:t>
            </a:r>
            <a:r>
              <a:rPr sz="2400" spc="-5">
                <a:solidFill>
                  <a:srgbClr val="FFFFFF"/>
                </a:solidFill>
                <a:latin typeface="Calibri"/>
                <a:cs typeface="Calibri"/>
              </a:rPr>
              <a:t>other </a:t>
            </a:r>
            <a:r>
              <a:rPr sz="2400" spc="-10">
                <a:solidFill>
                  <a:srgbClr val="FFFFFF"/>
                </a:solidFill>
                <a:latin typeface="Calibri"/>
                <a:cs typeface="Calibri"/>
              </a:rPr>
              <a:t>boards, </a:t>
            </a:r>
            <a:r>
              <a:rPr sz="2400" spc="-5">
                <a:solidFill>
                  <a:srgbClr val="FFFFFF"/>
                </a:solidFill>
                <a:latin typeface="Calibri"/>
                <a:cs typeface="Calibri"/>
              </a:rPr>
              <a:t>such </a:t>
            </a:r>
            <a:r>
              <a:rPr sz="2400">
                <a:solidFill>
                  <a:srgbClr val="FFFFFF"/>
                </a:solidFill>
                <a:latin typeface="Calibri"/>
                <a:cs typeface="Calibri"/>
              </a:rPr>
              <a:t>as the </a:t>
            </a:r>
            <a:r>
              <a:rPr sz="2400" spc="-10">
                <a:solidFill>
                  <a:srgbClr val="FFFFFF"/>
                </a:solidFill>
                <a:latin typeface="Calibri"/>
                <a:cs typeface="Calibri"/>
              </a:rPr>
              <a:t>Arduino </a:t>
            </a:r>
            <a:r>
              <a:rPr sz="2400" spc="-5">
                <a:solidFill>
                  <a:srgbClr val="FFFFFF"/>
                </a:solidFill>
                <a:latin typeface="Calibri"/>
                <a:cs typeface="Calibri"/>
              </a:rPr>
              <a:t> </a:t>
            </a:r>
            <a:r>
              <a:rPr sz="2400" spc="-15">
                <a:solidFill>
                  <a:srgbClr val="FFFFFF"/>
                </a:solidFill>
                <a:latin typeface="Calibri"/>
                <a:cs typeface="Calibri"/>
              </a:rPr>
              <a:t>Mega </a:t>
            </a:r>
            <a:r>
              <a:rPr sz="2400" spc="-10">
                <a:solidFill>
                  <a:srgbClr val="FFFFFF"/>
                </a:solidFill>
                <a:latin typeface="Calibri"/>
                <a:cs typeface="Calibri"/>
              </a:rPr>
              <a:t>board, etc. </a:t>
            </a:r>
            <a:r>
              <a:rPr sz="2400" spc="-5">
                <a:solidFill>
                  <a:srgbClr val="FFFFFF"/>
                </a:solidFill>
                <a:latin typeface="Calibri"/>
                <a:cs typeface="Calibri"/>
              </a:rPr>
              <a:t>The </a:t>
            </a:r>
            <a:r>
              <a:rPr sz="2400" spc="-15">
                <a:solidFill>
                  <a:srgbClr val="FFFFFF"/>
                </a:solidFill>
                <a:latin typeface="Calibri"/>
                <a:cs typeface="Calibri"/>
              </a:rPr>
              <a:t>board </a:t>
            </a:r>
            <a:r>
              <a:rPr sz="2400" spc="-10">
                <a:solidFill>
                  <a:srgbClr val="FFFFFF"/>
                </a:solidFill>
                <a:latin typeface="Calibri"/>
                <a:cs typeface="Calibri"/>
              </a:rPr>
              <a:t>consists of digital </a:t>
            </a:r>
            <a:r>
              <a:rPr sz="2400">
                <a:solidFill>
                  <a:srgbClr val="FFFFFF"/>
                </a:solidFill>
                <a:latin typeface="Calibri"/>
                <a:cs typeface="Calibri"/>
              </a:rPr>
              <a:t>and analog Input / </a:t>
            </a:r>
            <a:r>
              <a:rPr sz="2400" spc="-530">
                <a:solidFill>
                  <a:srgbClr val="FFFFFF"/>
                </a:solidFill>
                <a:latin typeface="Calibri"/>
                <a:cs typeface="Calibri"/>
              </a:rPr>
              <a:t> </a:t>
            </a:r>
            <a:r>
              <a:rPr sz="2400" spc="-5">
                <a:solidFill>
                  <a:srgbClr val="FFFFFF"/>
                </a:solidFill>
                <a:latin typeface="Calibri"/>
                <a:cs typeface="Calibri"/>
              </a:rPr>
              <a:t>Output</a:t>
            </a:r>
            <a:r>
              <a:rPr sz="2400" spc="-15">
                <a:solidFill>
                  <a:srgbClr val="FFFFFF"/>
                </a:solidFill>
                <a:latin typeface="Calibri"/>
                <a:cs typeface="Calibri"/>
              </a:rPr>
              <a:t> </a:t>
            </a:r>
            <a:r>
              <a:rPr sz="2400" spc="-5">
                <a:solidFill>
                  <a:srgbClr val="FFFFFF"/>
                </a:solidFill>
                <a:latin typeface="Calibri"/>
                <a:cs typeface="Calibri"/>
              </a:rPr>
              <a:t>pins (I/O),</a:t>
            </a:r>
            <a:r>
              <a:rPr sz="2400" spc="-20">
                <a:solidFill>
                  <a:srgbClr val="FFFFFF"/>
                </a:solidFill>
                <a:latin typeface="Calibri"/>
                <a:cs typeface="Calibri"/>
              </a:rPr>
              <a:t> </a:t>
            </a:r>
            <a:r>
              <a:rPr sz="2400" spc="-5">
                <a:solidFill>
                  <a:srgbClr val="FFFFFF"/>
                </a:solidFill>
                <a:latin typeface="Calibri"/>
                <a:cs typeface="Calibri"/>
              </a:rPr>
              <a:t>shields,</a:t>
            </a:r>
            <a:r>
              <a:rPr sz="2400" spc="-10">
                <a:solidFill>
                  <a:srgbClr val="FFFFFF"/>
                </a:solidFill>
                <a:latin typeface="Calibri"/>
                <a:cs typeface="Calibri"/>
              </a:rPr>
              <a:t> </a:t>
            </a:r>
            <a:r>
              <a:rPr sz="2400">
                <a:solidFill>
                  <a:srgbClr val="FFFFFF"/>
                </a:solidFill>
                <a:latin typeface="Calibri"/>
                <a:cs typeface="Calibri"/>
              </a:rPr>
              <a:t>and</a:t>
            </a:r>
            <a:r>
              <a:rPr sz="2400" spc="-5">
                <a:solidFill>
                  <a:srgbClr val="FFFFFF"/>
                </a:solidFill>
                <a:latin typeface="Calibri"/>
                <a:cs typeface="Calibri"/>
              </a:rPr>
              <a:t> other</a:t>
            </a:r>
            <a:r>
              <a:rPr sz="2400">
                <a:solidFill>
                  <a:srgbClr val="FFFFFF"/>
                </a:solidFill>
                <a:latin typeface="Calibri"/>
                <a:cs typeface="Calibri"/>
              </a:rPr>
              <a:t> </a:t>
            </a:r>
            <a:r>
              <a:rPr sz="2400" spc="-5">
                <a:solidFill>
                  <a:srgbClr val="FFFFFF"/>
                </a:solidFill>
                <a:latin typeface="Calibri"/>
                <a:cs typeface="Calibri"/>
              </a:rPr>
              <a:t>circuits.</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2069" indent="-342900">
              <a:lnSpc>
                <a:spcPct val="100000"/>
              </a:lnSpc>
              <a:buFont typeface="Arial MT"/>
              <a:buChar char="•"/>
              <a:tabLst>
                <a:tab pos="354965"/>
                <a:tab pos="355600"/>
              </a:tabLst>
            </a:pPr>
            <a:r>
              <a:rPr sz="2400" spc="-5">
                <a:solidFill>
                  <a:srgbClr val="FFFFFF"/>
                </a:solidFill>
                <a:latin typeface="Calibri"/>
                <a:cs typeface="Calibri"/>
              </a:rPr>
              <a:t>The </a:t>
            </a:r>
            <a:r>
              <a:rPr sz="2400" spc="-10">
                <a:solidFill>
                  <a:srgbClr val="FFFFFF"/>
                </a:solidFill>
                <a:latin typeface="Calibri"/>
                <a:cs typeface="Calibri"/>
              </a:rPr>
              <a:t>Arduino </a:t>
            </a:r>
            <a:r>
              <a:rPr sz="2400" spc="-5">
                <a:solidFill>
                  <a:srgbClr val="FFFFFF"/>
                </a:solidFill>
                <a:latin typeface="Calibri"/>
                <a:cs typeface="Calibri"/>
              </a:rPr>
              <a:t>UNO includes </a:t>
            </a:r>
            <a:r>
              <a:rPr sz="2400">
                <a:solidFill>
                  <a:srgbClr val="FFFFFF"/>
                </a:solidFill>
                <a:latin typeface="Calibri"/>
                <a:cs typeface="Calibri"/>
              </a:rPr>
              <a:t>6 analog </a:t>
            </a:r>
            <a:r>
              <a:rPr sz="2400" spc="-5">
                <a:solidFill>
                  <a:srgbClr val="FFFFFF"/>
                </a:solidFill>
                <a:latin typeface="Calibri"/>
                <a:cs typeface="Calibri"/>
              </a:rPr>
              <a:t>pin </a:t>
            </a:r>
            <a:r>
              <a:rPr sz="2400">
                <a:solidFill>
                  <a:srgbClr val="FFFFFF"/>
                </a:solidFill>
                <a:latin typeface="Calibri"/>
                <a:cs typeface="Calibri"/>
              </a:rPr>
              <a:t>inputs, </a:t>
            </a:r>
            <a:r>
              <a:rPr sz="2400" spc="-10">
                <a:solidFill>
                  <a:srgbClr val="FFFFFF"/>
                </a:solidFill>
                <a:latin typeface="Calibri"/>
                <a:cs typeface="Calibri"/>
              </a:rPr>
              <a:t>14 digital </a:t>
            </a:r>
            <a:r>
              <a:rPr sz="2400" spc="-5">
                <a:solidFill>
                  <a:srgbClr val="FFFFFF"/>
                </a:solidFill>
                <a:latin typeface="Calibri"/>
                <a:cs typeface="Calibri"/>
              </a:rPr>
              <a:t>pins </a:t>
            </a:r>
            <a:r>
              <a:rPr sz="2400">
                <a:solidFill>
                  <a:srgbClr val="FFFFFF"/>
                </a:solidFill>
                <a:latin typeface="Calibri"/>
                <a:cs typeface="Calibri"/>
              </a:rPr>
              <a:t>, a </a:t>
            </a:r>
            <a:r>
              <a:rPr sz="2400" spc="-530">
                <a:solidFill>
                  <a:srgbClr val="FFFFFF"/>
                </a:solidFill>
                <a:latin typeface="Calibri"/>
                <a:cs typeface="Calibri"/>
              </a:rPr>
              <a:t> </a:t>
            </a:r>
            <a:r>
              <a:rPr sz="2400">
                <a:solidFill>
                  <a:srgbClr val="FFFFFF"/>
                </a:solidFill>
                <a:latin typeface="Calibri"/>
                <a:cs typeface="Calibri"/>
              </a:rPr>
              <a:t>USB </a:t>
            </a:r>
            <a:r>
              <a:rPr sz="2400" spc="-30">
                <a:solidFill>
                  <a:srgbClr val="FFFFFF"/>
                </a:solidFill>
                <a:latin typeface="Calibri"/>
                <a:cs typeface="Calibri"/>
              </a:rPr>
              <a:t>connector, </a:t>
            </a:r>
            <a:r>
              <a:rPr sz="2400">
                <a:solidFill>
                  <a:srgbClr val="FFFFFF"/>
                </a:solidFill>
                <a:latin typeface="Calibri"/>
                <a:cs typeface="Calibri"/>
              </a:rPr>
              <a:t>a </a:t>
            </a:r>
            <a:r>
              <a:rPr sz="2400" spc="-10">
                <a:solidFill>
                  <a:srgbClr val="FFFFFF"/>
                </a:solidFill>
                <a:latin typeface="Calibri"/>
                <a:cs typeface="Calibri"/>
              </a:rPr>
              <a:t>power </a:t>
            </a:r>
            <a:r>
              <a:rPr sz="2400" spc="-5">
                <a:solidFill>
                  <a:srgbClr val="FFFFFF"/>
                </a:solidFill>
                <a:latin typeface="Calibri"/>
                <a:cs typeface="Calibri"/>
              </a:rPr>
              <a:t>jack, </a:t>
            </a:r>
            <a:r>
              <a:rPr sz="2400">
                <a:solidFill>
                  <a:srgbClr val="FFFFFF"/>
                </a:solidFill>
                <a:latin typeface="Calibri"/>
                <a:cs typeface="Calibri"/>
              </a:rPr>
              <a:t>and an ICSP </a:t>
            </a:r>
            <a:r>
              <a:rPr sz="2400" spc="-5">
                <a:solidFill>
                  <a:srgbClr val="FFFFFF"/>
                </a:solidFill>
                <a:latin typeface="Calibri"/>
                <a:cs typeface="Calibri"/>
              </a:rPr>
              <a:t>(In-Circuit Serial </a:t>
            </a:r>
            <a:r>
              <a:rPr sz="2400">
                <a:solidFill>
                  <a:srgbClr val="FFFFFF"/>
                </a:solidFill>
                <a:latin typeface="Calibri"/>
                <a:cs typeface="Calibri"/>
              </a:rPr>
              <a:t> </a:t>
            </a:r>
            <a:r>
              <a:rPr sz="2400" spc="-10">
                <a:solidFill>
                  <a:srgbClr val="FFFFFF"/>
                </a:solidFill>
                <a:latin typeface="Calibri"/>
                <a:cs typeface="Calibri"/>
              </a:rPr>
              <a:t>Programming)</a:t>
            </a:r>
            <a:r>
              <a:rPr sz="2400" spc="-40">
                <a:solidFill>
                  <a:srgbClr val="FFFFFF"/>
                </a:solidFill>
                <a:latin typeface="Calibri"/>
                <a:cs typeface="Calibri"/>
              </a:rPr>
              <a:t> header.</a:t>
            </a:r>
            <a:endParaRPr sz="2400">
              <a:latin typeface="Calibri"/>
              <a:cs typeface="Calibri"/>
            </a:endParaRPr>
          </a:p>
          <a:p>
            <a:pPr>
              <a:lnSpc>
                <a:spcPct val="100000"/>
              </a:lnSpc>
              <a:spcBef>
                <a:spcPts val="15"/>
              </a:spcBef>
              <a:buClr>
                <a:srgbClr val="FFFFFF"/>
              </a:buClr>
              <a:buFont typeface="Arial MT"/>
              <a:buChar char="•"/>
            </a:pPr>
            <a:endParaRPr sz="2350">
              <a:latin typeface="Calibri"/>
              <a:cs typeface="Calibri"/>
            </a:endParaRPr>
          </a:p>
          <a:p>
            <a:pPr marL="355600" marR="26670" indent="-342900">
              <a:lnSpc>
                <a:spcPct val="100000"/>
              </a:lnSpc>
              <a:buFont typeface="Arial MT"/>
              <a:buChar char="•"/>
              <a:tabLst>
                <a:tab pos="354965"/>
                <a:tab pos="355600"/>
              </a:tabLst>
            </a:pPr>
            <a:r>
              <a:rPr sz="2400">
                <a:solidFill>
                  <a:srgbClr val="FFFFFF"/>
                </a:solidFill>
                <a:latin typeface="Calibri"/>
                <a:cs typeface="Calibri"/>
              </a:rPr>
              <a:t>It is </a:t>
            </a:r>
            <a:r>
              <a:rPr sz="2400" spc="-10">
                <a:solidFill>
                  <a:srgbClr val="FFFFFF"/>
                </a:solidFill>
                <a:latin typeface="Calibri"/>
                <a:cs typeface="Calibri"/>
              </a:rPr>
              <a:t>programmed </a:t>
            </a:r>
            <a:r>
              <a:rPr sz="2400" spc="-5">
                <a:solidFill>
                  <a:srgbClr val="FFFFFF"/>
                </a:solidFill>
                <a:latin typeface="Calibri"/>
                <a:cs typeface="Calibri"/>
              </a:rPr>
              <a:t>based on </a:t>
            </a:r>
            <a:r>
              <a:rPr sz="2400">
                <a:solidFill>
                  <a:srgbClr val="FFFFFF"/>
                </a:solidFill>
                <a:latin typeface="Calibri"/>
                <a:cs typeface="Calibri"/>
              </a:rPr>
              <a:t>IDE, which </a:t>
            </a:r>
            <a:r>
              <a:rPr sz="2400" spc="-10">
                <a:solidFill>
                  <a:srgbClr val="FFFFFF"/>
                </a:solidFill>
                <a:latin typeface="Calibri"/>
                <a:cs typeface="Calibri"/>
              </a:rPr>
              <a:t>stands </a:t>
            </a:r>
            <a:r>
              <a:rPr sz="2400" spc="-20">
                <a:solidFill>
                  <a:srgbClr val="FFFFFF"/>
                </a:solidFill>
                <a:latin typeface="Calibri"/>
                <a:cs typeface="Calibri"/>
              </a:rPr>
              <a:t>for Integrated </a:t>
            </a:r>
            <a:r>
              <a:rPr sz="2400" spc="-15">
                <a:solidFill>
                  <a:srgbClr val="FFFFFF"/>
                </a:solidFill>
                <a:latin typeface="Calibri"/>
                <a:cs typeface="Calibri"/>
              </a:rPr>
              <a:t> </a:t>
            </a:r>
            <a:r>
              <a:rPr sz="2400" spc="-10">
                <a:solidFill>
                  <a:srgbClr val="FFFFFF"/>
                </a:solidFill>
                <a:latin typeface="Calibri"/>
                <a:cs typeface="Calibri"/>
              </a:rPr>
              <a:t>Development</a:t>
            </a:r>
            <a:r>
              <a:rPr sz="2400">
                <a:solidFill>
                  <a:srgbClr val="FFFFFF"/>
                </a:solidFill>
                <a:latin typeface="Calibri"/>
                <a:cs typeface="Calibri"/>
              </a:rPr>
              <a:t> </a:t>
            </a:r>
            <a:r>
              <a:rPr sz="2400" spc="-15">
                <a:solidFill>
                  <a:srgbClr val="FFFFFF"/>
                </a:solidFill>
                <a:latin typeface="Calibri"/>
                <a:cs typeface="Calibri"/>
              </a:rPr>
              <a:t>Environment.</a:t>
            </a:r>
            <a:r>
              <a:rPr sz="2400" spc="-20">
                <a:solidFill>
                  <a:srgbClr val="FFFFFF"/>
                </a:solidFill>
                <a:latin typeface="Calibri"/>
                <a:cs typeface="Calibri"/>
              </a:rPr>
              <a:t> </a:t>
            </a:r>
            <a:r>
              <a:rPr sz="2400">
                <a:solidFill>
                  <a:srgbClr val="FFFFFF"/>
                </a:solidFill>
                <a:latin typeface="Calibri"/>
                <a:cs typeface="Calibri"/>
              </a:rPr>
              <a:t>It</a:t>
            </a:r>
            <a:r>
              <a:rPr sz="2400" spc="5">
                <a:solidFill>
                  <a:srgbClr val="FFFFFF"/>
                </a:solidFill>
                <a:latin typeface="Calibri"/>
                <a:cs typeface="Calibri"/>
              </a:rPr>
              <a:t> </a:t>
            </a:r>
            <a:r>
              <a:rPr sz="2400" spc="-10">
                <a:solidFill>
                  <a:srgbClr val="FFFFFF"/>
                </a:solidFill>
                <a:latin typeface="Calibri"/>
                <a:cs typeface="Calibri"/>
              </a:rPr>
              <a:t>can</a:t>
            </a:r>
            <a:r>
              <a:rPr sz="2400" spc="-15">
                <a:solidFill>
                  <a:srgbClr val="FFFFFF"/>
                </a:solidFill>
                <a:latin typeface="Calibri"/>
                <a:cs typeface="Calibri"/>
              </a:rPr>
              <a:t> </a:t>
            </a:r>
            <a:r>
              <a:rPr sz="2400">
                <a:solidFill>
                  <a:srgbClr val="FFFFFF"/>
                </a:solidFill>
                <a:latin typeface="Calibri"/>
                <a:cs typeface="Calibri"/>
              </a:rPr>
              <a:t>run</a:t>
            </a:r>
            <a:r>
              <a:rPr sz="2400" spc="5">
                <a:solidFill>
                  <a:srgbClr val="FFFFFF"/>
                </a:solidFill>
                <a:latin typeface="Calibri"/>
                <a:cs typeface="Calibri"/>
              </a:rPr>
              <a:t> </a:t>
            </a:r>
            <a:r>
              <a:rPr sz="2400" spc="-5">
                <a:solidFill>
                  <a:srgbClr val="FFFFFF"/>
                </a:solidFill>
                <a:latin typeface="Calibri"/>
                <a:cs typeface="Calibri"/>
              </a:rPr>
              <a:t>on both</a:t>
            </a:r>
            <a:r>
              <a:rPr sz="2400">
                <a:solidFill>
                  <a:srgbClr val="FFFFFF"/>
                </a:solidFill>
                <a:latin typeface="Calibri"/>
                <a:cs typeface="Calibri"/>
              </a:rPr>
              <a:t> </a:t>
            </a:r>
            <a:r>
              <a:rPr sz="2400" spc="-5">
                <a:solidFill>
                  <a:srgbClr val="FFFFFF"/>
                </a:solidFill>
                <a:latin typeface="Calibri"/>
                <a:cs typeface="Calibri"/>
              </a:rPr>
              <a:t>online </a:t>
            </a:r>
            <a:r>
              <a:rPr sz="2400">
                <a:solidFill>
                  <a:srgbClr val="FFFFFF"/>
                </a:solidFill>
                <a:latin typeface="Calibri"/>
                <a:cs typeface="Calibri"/>
              </a:rPr>
              <a:t>and</a:t>
            </a:r>
            <a:r>
              <a:rPr sz="2400" spc="-5">
                <a:solidFill>
                  <a:srgbClr val="FFFFFF"/>
                </a:solidFill>
                <a:latin typeface="Calibri"/>
                <a:cs typeface="Calibri"/>
              </a:rPr>
              <a:t> </a:t>
            </a:r>
            <a:r>
              <a:rPr sz="2400" spc="-10">
                <a:solidFill>
                  <a:srgbClr val="FFFFFF"/>
                </a:solidFill>
                <a:latin typeface="Calibri"/>
                <a:cs typeface="Calibri"/>
              </a:rPr>
              <a:t>offline </a:t>
            </a:r>
            <a:r>
              <a:rPr sz="2400" spc="-525">
                <a:solidFill>
                  <a:srgbClr val="FFFFFF"/>
                </a:solidFill>
                <a:latin typeface="Calibri"/>
                <a:cs typeface="Calibri"/>
              </a:rPr>
              <a:t> </a:t>
            </a:r>
            <a:r>
              <a:rPr sz="2400" spc="-15">
                <a:solidFill>
                  <a:srgbClr val="FFFFFF"/>
                </a:solidFill>
                <a:latin typeface="Calibri"/>
                <a:cs typeface="Calibri"/>
              </a:rPr>
              <a:t>platforms</a:t>
            </a:r>
            <a:endParaRPr sz="2400">
              <a:latin typeface="Calibri"/>
              <a:cs typeface="Calibri"/>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59" name="object 2"/>
          <p:cNvPicPr/>
          <p:nvPr/>
        </p:nvPicPr>
        <p:blipFill>
          <a:blip r:embed="rId2"/>
          <a:stretch>
            <a:fillRect/>
          </a:stretch>
        </p:blipFill>
        <p:spPr>
          <a:xfrm>
            <a:off x="403294" y="792254"/>
            <a:ext cx="8397100" cy="5879111"/>
          </a:xfrm>
          <a:prstGeom prst="rect">
            <a:avLst/>
          </a:prstGeom>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29" name="object 2"/>
          <p:cNvSpPr txBox="1">
            <a:spLocks noGrp="1"/>
          </p:cNvSpPr>
          <p:nvPr>
            <p:ph type="title"/>
          </p:nvPr>
        </p:nvSpPr>
        <p:spPr>
          <a:xfrm>
            <a:off x="1896236" y="461899"/>
            <a:ext cx="5347970" cy="572135"/>
          </a:xfrm>
          <a:prstGeom prst="rect">
            <a:avLst/>
          </a:prstGeom>
        </p:spPr>
        <p:txBody>
          <a:bodyPr vert="horz" wrap="square" lIns="0" tIns="13335" rIns="0" bIns="0" rtlCol="0">
            <a:spAutoFit/>
          </a:bodyPr>
          <a:lstStyle/>
          <a:p>
            <a:pPr marL="12700">
              <a:lnSpc>
                <a:spcPct val="100000"/>
              </a:lnSpc>
              <a:spcBef>
                <a:spcPts val="105"/>
              </a:spcBef>
            </a:pPr>
            <a:r>
              <a:rPr sz="4400" u="heavy" spc="-35">
                <a:uFill>
                  <a:solidFill>
                    <a:srgbClr val="FFFFFF"/>
                  </a:solidFill>
                </a:uFill>
              </a:rPr>
              <a:t>TEMPERATURE</a:t>
            </a:r>
            <a:r>
              <a:rPr sz="4400" u="heavy" spc="-65">
                <a:uFill>
                  <a:solidFill>
                    <a:srgbClr val="FFFFFF"/>
                  </a:solidFill>
                </a:uFill>
              </a:rPr>
              <a:t> </a:t>
            </a:r>
            <a:r>
              <a:rPr sz="4400" u="heavy" spc="-5">
                <a:uFill>
                  <a:solidFill>
                    <a:srgbClr val="FFFFFF"/>
                  </a:solidFill>
                </a:uFill>
              </a:rPr>
              <a:t>SENSOR</a:t>
            </a:r>
            <a:endParaRPr sz="4400"/>
          </a:p>
        </p:txBody>
      </p:sp>
      <p:sp>
        <p:nvSpPr>
          <p:cNvPr id="1048630" name="object 3"/>
          <p:cNvSpPr txBox="1"/>
          <p:nvPr/>
        </p:nvSpPr>
        <p:spPr>
          <a:xfrm>
            <a:off x="415924" y="1368054"/>
            <a:ext cx="8312150" cy="9271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0"/>
              </a:spcBef>
              <a:buFont typeface="Arial MT"/>
              <a:buChar char="•"/>
              <a:tabLst>
                <a:tab pos="354965"/>
                <a:tab pos="355600"/>
              </a:tabLst>
            </a:pPr>
            <a:r>
              <a:rPr sz="2400">
                <a:solidFill>
                  <a:srgbClr val="FFFFFF"/>
                </a:solidFill>
                <a:latin typeface="Calibri"/>
                <a:cs typeface="Calibri"/>
              </a:rPr>
              <a:t>A </a:t>
            </a:r>
            <a:r>
              <a:rPr sz="2400" spc="-30">
                <a:solidFill>
                  <a:srgbClr val="FFFFFF"/>
                </a:solidFill>
                <a:latin typeface="Calibri"/>
                <a:cs typeface="Calibri"/>
              </a:rPr>
              <a:t>Temperature </a:t>
            </a:r>
            <a:r>
              <a:rPr sz="2400" spc="-5">
                <a:solidFill>
                  <a:srgbClr val="FFFFFF"/>
                </a:solidFill>
                <a:latin typeface="Calibri"/>
                <a:cs typeface="Calibri"/>
              </a:rPr>
              <a:t>sensor </a:t>
            </a:r>
            <a:r>
              <a:rPr sz="2400">
                <a:solidFill>
                  <a:srgbClr val="FFFFFF"/>
                </a:solidFill>
                <a:latin typeface="Calibri"/>
                <a:cs typeface="Calibri"/>
              </a:rPr>
              <a:t>is an </a:t>
            </a:r>
            <a:r>
              <a:rPr sz="2400" spc="-5">
                <a:solidFill>
                  <a:srgbClr val="FFFFFF"/>
                </a:solidFill>
                <a:latin typeface="Calibri"/>
                <a:cs typeface="Calibri"/>
              </a:rPr>
              <a:t>electronic device that measure </a:t>
            </a:r>
            <a:r>
              <a:rPr sz="2400">
                <a:solidFill>
                  <a:srgbClr val="FFFFFF"/>
                </a:solidFill>
                <a:latin typeface="Calibri"/>
                <a:cs typeface="Calibri"/>
              </a:rPr>
              <a:t>the </a:t>
            </a:r>
            <a:r>
              <a:rPr sz="2400" spc="5">
                <a:solidFill>
                  <a:srgbClr val="FFFFFF"/>
                </a:solidFill>
                <a:latin typeface="Calibri"/>
                <a:cs typeface="Calibri"/>
              </a:rPr>
              <a:t> </a:t>
            </a:r>
            <a:r>
              <a:rPr sz="2400" spc="-15">
                <a:solidFill>
                  <a:srgbClr val="FFFFFF"/>
                </a:solidFill>
                <a:latin typeface="Calibri"/>
                <a:cs typeface="Calibri"/>
              </a:rPr>
              <a:t>temperature</a:t>
            </a:r>
            <a:r>
              <a:rPr sz="2400" spc="-10">
                <a:solidFill>
                  <a:srgbClr val="FFFFFF"/>
                </a:solidFill>
                <a:latin typeface="Calibri"/>
                <a:cs typeface="Calibri"/>
              </a:rPr>
              <a:t> </a:t>
            </a:r>
            <a:r>
              <a:rPr sz="2400" spc="-5">
                <a:solidFill>
                  <a:srgbClr val="FFFFFF"/>
                </a:solidFill>
                <a:latin typeface="Calibri"/>
                <a:cs typeface="Calibri"/>
              </a:rPr>
              <a:t>of </a:t>
            </a:r>
            <a:r>
              <a:rPr sz="2400">
                <a:solidFill>
                  <a:srgbClr val="FFFFFF"/>
                </a:solidFill>
                <a:latin typeface="Calibri"/>
                <a:cs typeface="Calibri"/>
              </a:rPr>
              <a:t>its</a:t>
            </a:r>
            <a:r>
              <a:rPr sz="2400" spc="-15">
                <a:solidFill>
                  <a:srgbClr val="FFFFFF"/>
                </a:solidFill>
                <a:latin typeface="Calibri"/>
                <a:cs typeface="Calibri"/>
              </a:rPr>
              <a:t> environment</a:t>
            </a:r>
            <a:r>
              <a:rPr sz="2400" spc="5">
                <a:solidFill>
                  <a:srgbClr val="FFFFFF"/>
                </a:solidFill>
                <a:latin typeface="Calibri"/>
                <a:cs typeface="Calibri"/>
              </a:rPr>
              <a:t> </a:t>
            </a:r>
            <a:r>
              <a:rPr sz="2400">
                <a:solidFill>
                  <a:srgbClr val="FFFFFF"/>
                </a:solidFill>
                <a:latin typeface="Calibri"/>
                <a:cs typeface="Calibri"/>
              </a:rPr>
              <a:t>and </a:t>
            </a:r>
            <a:r>
              <a:rPr sz="2400" spc="-15">
                <a:solidFill>
                  <a:srgbClr val="FFFFFF"/>
                </a:solidFill>
                <a:latin typeface="Calibri"/>
                <a:cs typeface="Calibri"/>
              </a:rPr>
              <a:t>converts</a:t>
            </a:r>
            <a:r>
              <a:rPr sz="2400">
                <a:solidFill>
                  <a:srgbClr val="FFFFFF"/>
                </a:solidFill>
                <a:latin typeface="Calibri"/>
                <a:cs typeface="Calibri"/>
              </a:rPr>
              <a:t> the</a:t>
            </a:r>
            <a:r>
              <a:rPr sz="2400" spc="5">
                <a:solidFill>
                  <a:srgbClr val="FFFFFF"/>
                </a:solidFill>
                <a:latin typeface="Calibri"/>
                <a:cs typeface="Calibri"/>
              </a:rPr>
              <a:t> </a:t>
            </a:r>
            <a:r>
              <a:rPr sz="2400">
                <a:solidFill>
                  <a:srgbClr val="FFFFFF"/>
                </a:solidFill>
                <a:latin typeface="Calibri"/>
                <a:cs typeface="Calibri"/>
              </a:rPr>
              <a:t>input</a:t>
            </a:r>
            <a:r>
              <a:rPr sz="2400" spc="-10">
                <a:solidFill>
                  <a:srgbClr val="FFFFFF"/>
                </a:solidFill>
                <a:latin typeface="Calibri"/>
                <a:cs typeface="Calibri"/>
              </a:rPr>
              <a:t> </a:t>
            </a:r>
            <a:r>
              <a:rPr sz="2400" spc="-15">
                <a:solidFill>
                  <a:srgbClr val="FFFFFF"/>
                </a:solidFill>
                <a:latin typeface="Calibri"/>
                <a:cs typeface="Calibri"/>
              </a:rPr>
              <a:t>data into </a:t>
            </a:r>
            <a:r>
              <a:rPr sz="2400" spc="-525">
                <a:solidFill>
                  <a:srgbClr val="FFFFFF"/>
                </a:solidFill>
                <a:latin typeface="Calibri"/>
                <a:cs typeface="Calibri"/>
              </a:rPr>
              <a:t> </a:t>
            </a:r>
            <a:r>
              <a:rPr sz="2400" spc="-5">
                <a:solidFill>
                  <a:srgbClr val="FFFFFF"/>
                </a:solidFill>
                <a:latin typeface="Calibri"/>
                <a:cs typeface="Calibri"/>
              </a:rPr>
              <a:t>electronic </a:t>
            </a:r>
            <a:r>
              <a:rPr sz="2400" spc="-15">
                <a:solidFill>
                  <a:srgbClr val="FFFFFF"/>
                </a:solidFill>
                <a:latin typeface="Calibri"/>
                <a:cs typeface="Calibri"/>
              </a:rPr>
              <a:t>data to record, </a:t>
            </a:r>
            <a:r>
              <a:rPr sz="2400" spc="-35">
                <a:solidFill>
                  <a:srgbClr val="FFFFFF"/>
                </a:solidFill>
                <a:latin typeface="Calibri"/>
                <a:cs typeface="Calibri"/>
              </a:rPr>
              <a:t>monitor, </a:t>
            </a:r>
            <a:r>
              <a:rPr sz="2400" spc="-5">
                <a:solidFill>
                  <a:srgbClr val="FFFFFF"/>
                </a:solidFill>
                <a:latin typeface="Calibri"/>
                <a:cs typeface="Calibri"/>
              </a:rPr>
              <a:t>or signal </a:t>
            </a:r>
            <a:r>
              <a:rPr sz="2400" spc="-30">
                <a:solidFill>
                  <a:srgbClr val="FFFFFF"/>
                </a:solidFill>
                <a:latin typeface="Calibri"/>
                <a:cs typeface="Calibri"/>
              </a:rPr>
              <a:t>Temperature </a:t>
            </a:r>
            <a:r>
              <a:rPr sz="2400" spc="-25">
                <a:solidFill>
                  <a:srgbClr val="FFFFFF"/>
                </a:solidFill>
                <a:latin typeface="Calibri"/>
                <a:cs typeface="Calibri"/>
              </a:rPr>
              <a:t> </a:t>
            </a:r>
            <a:r>
              <a:rPr sz="2400" spc="-5">
                <a:solidFill>
                  <a:srgbClr val="FFFFFF"/>
                </a:solidFill>
                <a:latin typeface="Calibri"/>
                <a:cs typeface="Calibri"/>
              </a:rPr>
              <a:t>changes.</a:t>
            </a:r>
            <a:endParaRPr sz="2400">
              <a:latin typeface="Calibri"/>
              <a:cs typeface="Calibri"/>
            </a:endParaRPr>
          </a:p>
        </p:txBody>
      </p:sp>
      <p:pic>
        <p:nvPicPr>
          <p:cNvPr id="2097162" name="object 4"/>
          <p:cNvPicPr/>
          <p:nvPr/>
        </p:nvPicPr>
        <p:blipFill>
          <a:blip r:embed="rId2"/>
          <a:stretch>
            <a:fillRect/>
          </a:stretch>
        </p:blipFill>
        <p:spPr>
          <a:xfrm rot="27075">
            <a:off x="1549314" y="2630691"/>
            <a:ext cx="5828623" cy="4241405"/>
          </a:xfrm>
          <a:prstGeom prst="rect">
            <a:avLst/>
          </a:prstGeom>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31" name="object 2"/>
          <p:cNvSpPr txBox="1">
            <a:spLocks noGrp="1"/>
          </p:cNvSpPr>
          <p:nvPr>
            <p:ph type="title"/>
          </p:nvPr>
        </p:nvSpPr>
        <p:spPr>
          <a:xfrm>
            <a:off x="3004566" y="461899"/>
            <a:ext cx="3133090" cy="572135"/>
          </a:xfrm>
          <a:prstGeom prst="rect">
            <a:avLst/>
          </a:prstGeom>
        </p:spPr>
        <p:txBody>
          <a:bodyPr vert="horz" wrap="square" lIns="0" tIns="13335" rIns="0" bIns="0" rtlCol="0">
            <a:spAutoFit/>
          </a:bodyPr>
          <a:lstStyle/>
          <a:p>
            <a:pPr marL="12700">
              <a:lnSpc>
                <a:spcPct val="100000"/>
              </a:lnSpc>
              <a:spcBef>
                <a:spcPts val="105"/>
              </a:spcBef>
            </a:pPr>
            <a:r>
              <a:rPr sz="4400" u="heavy" spc="-20">
                <a:uFill>
                  <a:solidFill>
                    <a:srgbClr val="FFFFFF"/>
                  </a:solidFill>
                </a:uFill>
              </a:rPr>
              <a:t>LCD</a:t>
            </a:r>
            <a:r>
              <a:rPr sz="4400" u="heavy" spc="-65">
                <a:uFill>
                  <a:solidFill>
                    <a:srgbClr val="FFFFFF"/>
                  </a:solidFill>
                </a:uFill>
              </a:rPr>
              <a:t> </a:t>
            </a:r>
            <a:r>
              <a:rPr sz="4400" u="heavy" spc="-5">
                <a:uFill>
                  <a:solidFill>
                    <a:srgbClr val="FFFFFF"/>
                  </a:solidFill>
                </a:uFill>
              </a:rPr>
              <a:t>HD44780</a:t>
            </a:r>
            <a:endParaRPr sz="4400"/>
          </a:p>
        </p:txBody>
      </p:sp>
      <p:sp>
        <p:nvSpPr>
          <p:cNvPr id="1048632" name="object 3"/>
          <p:cNvSpPr txBox="1">
            <a:spLocks noGrp="1"/>
          </p:cNvSpPr>
          <p:nvPr>
            <p:ph type="body" idx="1"/>
          </p:nvPr>
        </p:nvSpPr>
        <p:spPr>
          <a:xfrm>
            <a:off x="538911" y="1713941"/>
            <a:ext cx="8066176" cy="1525905"/>
          </a:xfrm>
          <a:prstGeom prst="rect">
            <a:avLst/>
          </a:prstGeom>
        </p:spPr>
        <p:txBody>
          <a:bodyPr vert="horz" wrap="square" lIns="0" tIns="12700" rIns="0" bIns="0" rtlCol="0">
            <a:spAutoFit/>
          </a:bodyPr>
          <a:lstStyle/>
          <a:p>
            <a:pPr marL="362585" indent="-342900">
              <a:lnSpc>
                <a:spcPct val="100000"/>
              </a:lnSpc>
              <a:spcBef>
                <a:spcPts val="100"/>
              </a:spcBef>
              <a:buFont typeface="Arial MT"/>
              <a:buChar char="•"/>
              <a:tabLst>
                <a:tab pos="362585"/>
                <a:tab pos="363220"/>
              </a:tabLst>
            </a:pPr>
            <a:r>
              <a:rPr spc="-10"/>
              <a:t>LCD</a:t>
            </a:r>
            <a:r>
              <a:rPr spc="-15"/>
              <a:t> </a:t>
            </a:r>
            <a:r>
              <a:rPr spc="-5"/>
              <a:t>HD44780</a:t>
            </a:r>
            <a:r>
              <a:rPr spc="-10"/>
              <a:t> </a:t>
            </a:r>
            <a:r>
              <a:rPr/>
              <a:t>is </a:t>
            </a:r>
            <a:r>
              <a:rPr spc="-5"/>
              <a:t>dot-matrix</a:t>
            </a:r>
            <a:r>
              <a:rPr spc="-25"/>
              <a:t> </a:t>
            </a:r>
            <a:r>
              <a:rPr/>
              <a:t>liquid</a:t>
            </a:r>
            <a:r>
              <a:rPr spc="-5"/>
              <a:t> </a:t>
            </a:r>
            <a:r>
              <a:rPr spc="-10"/>
              <a:t>crystal</a:t>
            </a:r>
            <a:r>
              <a:rPr spc="-30"/>
              <a:t> </a:t>
            </a:r>
            <a:r>
              <a:rPr spc="-15"/>
              <a:t>display</a:t>
            </a:r>
            <a:r>
              <a:rPr spc="-5"/>
              <a:t> </a:t>
            </a:r>
            <a:r>
              <a:rPr spc="-15"/>
              <a:t>controller</a:t>
            </a:r>
            <a:r>
              <a:rPr spc="-20"/>
              <a:t> </a:t>
            </a:r>
            <a:r>
              <a:rPr/>
              <a:t>and</a:t>
            </a:r>
          </a:p>
          <a:p>
            <a:pPr marL="362585">
              <a:lnSpc>
                <a:spcPct val="100000"/>
              </a:lnSpc>
              <a:spcBef>
                <a:spcPts val="5"/>
              </a:spcBef>
            </a:pPr>
            <a:r>
              <a:rPr spc="-10"/>
              <a:t>driver</a:t>
            </a:r>
            <a:r>
              <a:rPr spc="-5"/>
              <a:t> LSI</a:t>
            </a:r>
            <a:r>
              <a:rPr spc="-10"/>
              <a:t> </a:t>
            </a:r>
            <a:r>
              <a:rPr spc="-15"/>
              <a:t>displays </a:t>
            </a:r>
            <a:r>
              <a:rPr/>
              <a:t>alphanumeric</a:t>
            </a:r>
            <a:r>
              <a:rPr spc="-30"/>
              <a:t> </a:t>
            </a:r>
            <a:r>
              <a:rPr/>
              <a:t>and</a:t>
            </a:r>
            <a:r>
              <a:rPr spc="-15"/>
              <a:t> </a:t>
            </a:r>
            <a:r>
              <a:rPr spc="-10"/>
              <a:t>symbols</a:t>
            </a:r>
            <a:r>
              <a:rPr spc="-15"/>
              <a:t> </a:t>
            </a:r>
            <a:r>
              <a:rPr/>
              <a:t>.</a:t>
            </a:r>
          </a:p>
          <a:p>
            <a:pPr marL="6985">
              <a:lnSpc>
                <a:spcPct val="100000"/>
              </a:lnSpc>
              <a:spcBef>
                <a:spcPts val="10"/>
              </a:spcBef>
            </a:pPr>
            <a:endParaRPr sz="2350"/>
          </a:p>
          <a:p>
            <a:pPr marL="362585" marR="66675" indent="-342900">
              <a:lnSpc>
                <a:spcPct val="100000"/>
              </a:lnSpc>
              <a:buFont typeface="Arial MT"/>
              <a:buChar char="•"/>
              <a:tabLst>
                <a:tab pos="362585"/>
                <a:tab pos="363220"/>
              </a:tabLst>
            </a:pPr>
            <a:r>
              <a:rPr/>
              <a:t>It</a:t>
            </a:r>
            <a:r>
              <a:rPr spc="-15"/>
              <a:t> </a:t>
            </a:r>
            <a:r>
              <a:rPr spc="-10"/>
              <a:t>can</a:t>
            </a:r>
            <a:r>
              <a:rPr/>
              <a:t> </a:t>
            </a:r>
            <a:r>
              <a:rPr spc="-5"/>
              <a:t>be</a:t>
            </a:r>
            <a:r>
              <a:rPr/>
              <a:t> </a:t>
            </a:r>
            <a:r>
              <a:rPr spc="-15"/>
              <a:t>configured</a:t>
            </a:r>
            <a:r>
              <a:rPr spc="5"/>
              <a:t> </a:t>
            </a:r>
            <a:r>
              <a:rPr spc="-15"/>
              <a:t>to</a:t>
            </a:r>
            <a:r>
              <a:rPr spc="-5"/>
              <a:t> </a:t>
            </a:r>
            <a:r>
              <a:rPr spc="-10"/>
              <a:t>drive</a:t>
            </a:r>
            <a:r>
              <a:rPr spc="10"/>
              <a:t> </a:t>
            </a:r>
            <a:r>
              <a:rPr/>
              <a:t>a </a:t>
            </a:r>
            <a:r>
              <a:rPr spc="-5"/>
              <a:t>dot-matrix</a:t>
            </a:r>
            <a:r>
              <a:rPr spc="-15"/>
              <a:t> </a:t>
            </a:r>
            <a:r>
              <a:rPr spc="-5"/>
              <a:t>liquid</a:t>
            </a:r>
            <a:r>
              <a:rPr spc="5"/>
              <a:t> </a:t>
            </a:r>
            <a:r>
              <a:rPr spc="-10"/>
              <a:t>crystal</a:t>
            </a:r>
            <a:r>
              <a:rPr spc="-15"/>
              <a:t> </a:t>
            </a:r>
            <a:r>
              <a:rPr spc="-10"/>
              <a:t>display </a:t>
            </a:r>
            <a:r>
              <a:rPr spc="-525"/>
              <a:t> </a:t>
            </a:r>
            <a:r>
              <a:rPr spc="-5"/>
              <a:t>under</a:t>
            </a:r>
            <a:r>
              <a:rPr spc="-10"/>
              <a:t> </a:t>
            </a:r>
            <a:r>
              <a:rPr/>
              <a:t>the </a:t>
            </a:r>
            <a:r>
              <a:rPr spc="-15"/>
              <a:t>control</a:t>
            </a:r>
            <a:r>
              <a:rPr spc="-25"/>
              <a:t> </a:t>
            </a:r>
            <a:r>
              <a:rPr spc="-5"/>
              <a:t>of </a:t>
            </a:r>
            <a:r>
              <a:rPr/>
              <a:t>a</a:t>
            </a:r>
            <a:r>
              <a:rPr spc="-15"/>
              <a:t> </a:t>
            </a:r>
            <a:r>
              <a:rPr/>
              <a:t>4</a:t>
            </a:r>
            <a:r>
              <a:rPr spc="-10"/>
              <a:t> </a:t>
            </a:r>
            <a:r>
              <a:rPr spc="-5"/>
              <a:t>or</a:t>
            </a:r>
            <a:r>
              <a:rPr spc="-10"/>
              <a:t> </a:t>
            </a:r>
            <a:r>
              <a:rPr/>
              <a:t>8-bit</a:t>
            </a:r>
            <a:r>
              <a:rPr spc="-5"/>
              <a:t> </a:t>
            </a:r>
            <a:r>
              <a:rPr spc="-10"/>
              <a:t>microprocessor</a:t>
            </a:r>
            <a:r>
              <a:rPr sz="2000" spc="-10"/>
              <a:t>.</a:t>
            </a:r>
            <a:endParaRPr sz="2000"/>
          </a:p>
        </p:txBody>
      </p:sp>
      <p:pic>
        <p:nvPicPr>
          <p:cNvPr id="2097163" name="object 4"/>
          <p:cNvPicPr/>
          <p:nvPr/>
        </p:nvPicPr>
        <p:blipFill>
          <a:blip r:embed="rId2"/>
          <a:stretch>
            <a:fillRect/>
          </a:stretch>
        </p:blipFill>
        <p:spPr>
          <a:xfrm>
            <a:off x="1548383" y="3547228"/>
            <a:ext cx="5615940" cy="3104577"/>
          </a:xfrm>
          <a:prstGeom prst="rect">
            <a:avLst/>
          </a:prstGeom>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33" name="object 2"/>
          <p:cNvSpPr txBox="1">
            <a:spLocks noGrp="1"/>
          </p:cNvSpPr>
          <p:nvPr>
            <p:ph type="title"/>
          </p:nvPr>
        </p:nvSpPr>
        <p:spPr>
          <a:xfrm>
            <a:off x="3143250" y="461899"/>
            <a:ext cx="2854325" cy="572135"/>
          </a:xfrm>
          <a:prstGeom prst="rect">
            <a:avLst/>
          </a:prstGeom>
        </p:spPr>
        <p:txBody>
          <a:bodyPr vert="horz" wrap="square" lIns="0" tIns="13335" rIns="0" bIns="0" rtlCol="0">
            <a:spAutoFit/>
          </a:bodyPr>
          <a:lstStyle/>
          <a:p>
            <a:pPr marL="12700">
              <a:lnSpc>
                <a:spcPct val="100000"/>
              </a:lnSpc>
              <a:spcBef>
                <a:spcPts val="105"/>
              </a:spcBef>
            </a:pPr>
            <a:r>
              <a:rPr sz="4400" u="heavy" spc="-5">
                <a:uFill>
                  <a:solidFill>
                    <a:srgbClr val="FFFFFF"/>
                  </a:solidFill>
                </a:uFill>
              </a:rPr>
              <a:t>LDR</a:t>
            </a:r>
            <a:r>
              <a:rPr sz="4400" u="heavy" spc="-75">
                <a:uFill>
                  <a:solidFill>
                    <a:srgbClr val="FFFFFF"/>
                  </a:solidFill>
                </a:uFill>
              </a:rPr>
              <a:t> </a:t>
            </a:r>
            <a:r>
              <a:rPr sz="4400" u="heavy" spc="-5">
                <a:uFill>
                  <a:solidFill>
                    <a:srgbClr val="FFFFFF"/>
                  </a:solidFill>
                </a:uFill>
              </a:rPr>
              <a:t>SENSOR</a:t>
            </a:r>
            <a:endParaRPr sz="4400"/>
          </a:p>
        </p:txBody>
      </p:sp>
      <p:sp>
        <p:nvSpPr>
          <p:cNvPr id="1048634" name="object 3"/>
          <p:cNvSpPr txBox="1"/>
          <p:nvPr/>
        </p:nvSpPr>
        <p:spPr>
          <a:xfrm>
            <a:off x="465226" y="1570482"/>
            <a:ext cx="7799070" cy="213487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0"/>
              </a:spcBef>
              <a:buFont typeface="Arial MT"/>
              <a:buChar char="•"/>
              <a:tabLst>
                <a:tab pos="354965"/>
                <a:tab pos="355600"/>
              </a:tabLst>
            </a:pPr>
            <a:r>
              <a:rPr sz="2400">
                <a:solidFill>
                  <a:srgbClr val="FFFFFF"/>
                </a:solidFill>
                <a:latin typeface="Calibri"/>
                <a:cs typeface="Calibri"/>
              </a:rPr>
              <a:t>An </a:t>
            </a:r>
            <a:r>
              <a:rPr sz="2400" spc="-5">
                <a:solidFill>
                  <a:srgbClr val="FFFFFF"/>
                </a:solidFill>
                <a:latin typeface="Calibri"/>
                <a:cs typeface="Calibri"/>
              </a:rPr>
              <a:t>LDR </a:t>
            </a:r>
            <a:r>
              <a:rPr sz="2400">
                <a:solidFill>
                  <a:srgbClr val="FFFFFF"/>
                </a:solidFill>
                <a:latin typeface="Calibri"/>
                <a:cs typeface="Calibri"/>
              </a:rPr>
              <a:t>is a </a:t>
            </a:r>
            <a:r>
              <a:rPr sz="2400" spc="-10">
                <a:solidFill>
                  <a:srgbClr val="FFFFFF"/>
                </a:solidFill>
                <a:latin typeface="Calibri"/>
                <a:cs typeface="Calibri"/>
              </a:rPr>
              <a:t>component that </a:t>
            </a:r>
            <a:r>
              <a:rPr sz="2400" spc="-5">
                <a:solidFill>
                  <a:srgbClr val="FFFFFF"/>
                </a:solidFill>
                <a:latin typeface="Calibri"/>
                <a:cs typeface="Calibri"/>
              </a:rPr>
              <a:t>has </a:t>
            </a:r>
            <a:r>
              <a:rPr sz="2400">
                <a:solidFill>
                  <a:srgbClr val="FFFFFF"/>
                </a:solidFill>
                <a:latin typeface="Calibri"/>
                <a:cs typeface="Calibri"/>
              </a:rPr>
              <a:t>a </a:t>
            </a:r>
            <a:r>
              <a:rPr sz="2400" spc="-10">
                <a:solidFill>
                  <a:srgbClr val="FFFFFF"/>
                </a:solidFill>
                <a:latin typeface="Calibri"/>
                <a:cs typeface="Calibri"/>
              </a:rPr>
              <a:t>(variable) resistance that </a:t>
            </a:r>
            <a:r>
              <a:rPr sz="2400" spc="-5">
                <a:solidFill>
                  <a:srgbClr val="FFFFFF"/>
                </a:solidFill>
                <a:latin typeface="Calibri"/>
                <a:cs typeface="Calibri"/>
              </a:rPr>
              <a:t> changes </a:t>
            </a:r>
            <a:r>
              <a:rPr sz="2400">
                <a:solidFill>
                  <a:srgbClr val="FFFFFF"/>
                </a:solidFill>
                <a:latin typeface="Calibri"/>
                <a:cs typeface="Calibri"/>
              </a:rPr>
              <a:t>with the </a:t>
            </a:r>
            <a:r>
              <a:rPr sz="2400" spc="-5">
                <a:solidFill>
                  <a:srgbClr val="FFFFFF"/>
                </a:solidFill>
                <a:latin typeface="Calibri"/>
                <a:cs typeface="Calibri"/>
              </a:rPr>
              <a:t>light </a:t>
            </a:r>
            <a:r>
              <a:rPr sz="2400" spc="-10">
                <a:solidFill>
                  <a:srgbClr val="FFFFFF"/>
                </a:solidFill>
                <a:latin typeface="Calibri"/>
                <a:cs typeface="Calibri"/>
              </a:rPr>
              <a:t>intensity that falls </a:t>
            </a:r>
            <a:r>
              <a:rPr sz="2400" spc="-5">
                <a:solidFill>
                  <a:srgbClr val="FFFFFF"/>
                </a:solidFill>
                <a:latin typeface="Calibri"/>
                <a:cs typeface="Calibri"/>
              </a:rPr>
              <a:t>upon </a:t>
            </a:r>
            <a:r>
              <a:rPr sz="2400">
                <a:solidFill>
                  <a:srgbClr val="FFFFFF"/>
                </a:solidFill>
                <a:latin typeface="Calibri"/>
                <a:cs typeface="Calibri"/>
              </a:rPr>
              <a:t>it. </a:t>
            </a:r>
            <a:r>
              <a:rPr sz="2400" spc="-5">
                <a:solidFill>
                  <a:srgbClr val="FFFFFF"/>
                </a:solidFill>
                <a:latin typeface="Calibri"/>
                <a:cs typeface="Calibri"/>
              </a:rPr>
              <a:t>This </a:t>
            </a:r>
            <a:r>
              <a:rPr sz="2400" spc="-10">
                <a:solidFill>
                  <a:srgbClr val="FFFFFF"/>
                </a:solidFill>
                <a:latin typeface="Calibri"/>
                <a:cs typeface="Calibri"/>
              </a:rPr>
              <a:t>allows </a:t>
            </a:r>
            <a:r>
              <a:rPr sz="2400" spc="-530">
                <a:solidFill>
                  <a:srgbClr val="FFFFFF"/>
                </a:solidFill>
                <a:latin typeface="Calibri"/>
                <a:cs typeface="Calibri"/>
              </a:rPr>
              <a:t> </a:t>
            </a:r>
            <a:r>
              <a:rPr sz="2400">
                <a:solidFill>
                  <a:srgbClr val="FFFFFF"/>
                </a:solidFill>
                <a:latin typeface="Calibri"/>
                <a:cs typeface="Calibri"/>
              </a:rPr>
              <a:t>them</a:t>
            </a:r>
            <a:r>
              <a:rPr sz="2400" spc="-15">
                <a:solidFill>
                  <a:srgbClr val="FFFFFF"/>
                </a:solidFill>
                <a:latin typeface="Calibri"/>
                <a:cs typeface="Calibri"/>
              </a:rPr>
              <a:t> to</a:t>
            </a:r>
            <a:r>
              <a:rPr sz="2400" spc="-10">
                <a:solidFill>
                  <a:srgbClr val="FFFFFF"/>
                </a:solidFill>
                <a:latin typeface="Calibri"/>
                <a:cs typeface="Calibri"/>
              </a:rPr>
              <a:t> </a:t>
            </a:r>
            <a:r>
              <a:rPr sz="2400" spc="-5">
                <a:solidFill>
                  <a:srgbClr val="FFFFFF"/>
                </a:solidFill>
                <a:latin typeface="Calibri"/>
                <a:cs typeface="Calibri"/>
              </a:rPr>
              <a:t>be used </a:t>
            </a:r>
            <a:r>
              <a:rPr sz="2400">
                <a:solidFill>
                  <a:srgbClr val="FFFFFF"/>
                </a:solidFill>
                <a:latin typeface="Calibri"/>
                <a:cs typeface="Calibri"/>
              </a:rPr>
              <a:t>in</a:t>
            </a:r>
            <a:r>
              <a:rPr sz="2400" spc="-5">
                <a:solidFill>
                  <a:srgbClr val="FFFFFF"/>
                </a:solidFill>
                <a:latin typeface="Calibri"/>
                <a:cs typeface="Calibri"/>
              </a:rPr>
              <a:t> </a:t>
            </a:r>
            <a:r>
              <a:rPr sz="2400" spc="-10">
                <a:solidFill>
                  <a:srgbClr val="FFFFFF"/>
                </a:solidFill>
                <a:latin typeface="Calibri"/>
                <a:cs typeface="Calibri"/>
              </a:rPr>
              <a:t>light</a:t>
            </a:r>
            <a:r>
              <a:rPr sz="2400" spc="-15">
                <a:solidFill>
                  <a:srgbClr val="FFFFFF"/>
                </a:solidFill>
                <a:latin typeface="Calibri"/>
                <a:cs typeface="Calibri"/>
              </a:rPr>
              <a:t> </a:t>
            </a:r>
            <a:r>
              <a:rPr sz="2400" spc="-5">
                <a:solidFill>
                  <a:srgbClr val="FFFFFF"/>
                </a:solidFill>
                <a:latin typeface="Calibri"/>
                <a:cs typeface="Calibri"/>
              </a:rPr>
              <a:t>sensing circuits</a:t>
            </a:r>
            <a:r>
              <a:rPr sz="2400" spc="-25">
                <a:solidFill>
                  <a:srgbClr val="FFFFFF"/>
                </a:solidFill>
                <a:latin typeface="Calibri"/>
                <a:cs typeface="Calibri"/>
              </a:rPr>
              <a:t> </a:t>
            </a:r>
            <a:r>
              <a:rPr sz="2400">
                <a:solidFill>
                  <a:srgbClr val="FFFFFF"/>
                </a:solidFill>
                <a:latin typeface="Calibri"/>
                <a:cs typeface="Calibri"/>
              </a:rPr>
              <a:t>.</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87630" indent="-342900">
              <a:lnSpc>
                <a:spcPct val="100000"/>
              </a:lnSpc>
              <a:buFont typeface="Arial MT"/>
              <a:buChar char="•"/>
              <a:tabLst>
                <a:tab pos="354965"/>
                <a:tab pos="355600"/>
              </a:tabLst>
            </a:pPr>
            <a:r>
              <a:rPr sz="2400" spc="-5">
                <a:solidFill>
                  <a:srgbClr val="FFFFFF"/>
                </a:solidFill>
                <a:latin typeface="Calibri"/>
                <a:cs typeface="Calibri"/>
              </a:rPr>
              <a:t>The </a:t>
            </a:r>
            <a:r>
              <a:rPr sz="2400" spc="-10">
                <a:solidFill>
                  <a:srgbClr val="FFFFFF"/>
                </a:solidFill>
                <a:latin typeface="Calibri"/>
                <a:cs typeface="Calibri"/>
              </a:rPr>
              <a:t>resistance </a:t>
            </a:r>
            <a:r>
              <a:rPr sz="2400" spc="-5">
                <a:solidFill>
                  <a:srgbClr val="FFFFFF"/>
                </a:solidFill>
                <a:latin typeface="Calibri"/>
                <a:cs typeface="Calibri"/>
              </a:rPr>
              <a:t>of </a:t>
            </a:r>
            <a:r>
              <a:rPr sz="2400">
                <a:solidFill>
                  <a:srgbClr val="FFFFFF"/>
                </a:solidFill>
                <a:latin typeface="Calibri"/>
                <a:cs typeface="Calibri"/>
              </a:rPr>
              <a:t>a </a:t>
            </a:r>
            <a:r>
              <a:rPr sz="2400" spc="-10">
                <a:solidFill>
                  <a:srgbClr val="FFFFFF"/>
                </a:solidFill>
                <a:latin typeface="Calibri"/>
                <a:cs typeface="Calibri"/>
              </a:rPr>
              <a:t>Photo </a:t>
            </a:r>
            <a:r>
              <a:rPr sz="2400" spc="-15">
                <a:solidFill>
                  <a:srgbClr val="FFFFFF"/>
                </a:solidFill>
                <a:latin typeface="Calibri"/>
                <a:cs typeface="Calibri"/>
              </a:rPr>
              <a:t>resistor </a:t>
            </a:r>
            <a:r>
              <a:rPr sz="2400" spc="-5">
                <a:solidFill>
                  <a:srgbClr val="FFFFFF"/>
                </a:solidFill>
                <a:latin typeface="Calibri"/>
                <a:cs typeface="Calibri"/>
              </a:rPr>
              <a:t>decreases </a:t>
            </a:r>
            <a:r>
              <a:rPr sz="2400">
                <a:solidFill>
                  <a:srgbClr val="FFFFFF"/>
                </a:solidFill>
                <a:latin typeface="Calibri"/>
                <a:cs typeface="Calibri"/>
              </a:rPr>
              <a:t>with </a:t>
            </a:r>
            <a:r>
              <a:rPr sz="2400" spc="-5">
                <a:solidFill>
                  <a:srgbClr val="FFFFFF"/>
                </a:solidFill>
                <a:latin typeface="Calibri"/>
                <a:cs typeface="Calibri"/>
              </a:rPr>
              <a:t>increasing </a:t>
            </a:r>
            <a:r>
              <a:rPr sz="2400" spc="-530">
                <a:solidFill>
                  <a:srgbClr val="FFFFFF"/>
                </a:solidFill>
                <a:latin typeface="Calibri"/>
                <a:cs typeface="Calibri"/>
              </a:rPr>
              <a:t> </a:t>
            </a:r>
            <a:r>
              <a:rPr sz="2400" spc="-5">
                <a:solidFill>
                  <a:srgbClr val="FFFFFF"/>
                </a:solidFill>
                <a:latin typeface="Calibri"/>
                <a:cs typeface="Calibri"/>
              </a:rPr>
              <a:t>incident </a:t>
            </a:r>
            <a:r>
              <a:rPr sz="2400" spc="-10">
                <a:solidFill>
                  <a:srgbClr val="FFFFFF"/>
                </a:solidFill>
                <a:latin typeface="Calibri"/>
                <a:cs typeface="Calibri"/>
              </a:rPr>
              <a:t>light </a:t>
            </a:r>
            <a:r>
              <a:rPr sz="2400" spc="-20">
                <a:solidFill>
                  <a:srgbClr val="FFFFFF"/>
                </a:solidFill>
                <a:latin typeface="Calibri"/>
                <a:cs typeface="Calibri"/>
              </a:rPr>
              <a:t>intensity. </a:t>
            </a:r>
            <a:r>
              <a:rPr sz="2400">
                <a:solidFill>
                  <a:srgbClr val="FFFFFF"/>
                </a:solidFill>
                <a:latin typeface="Calibri"/>
                <a:cs typeface="Calibri"/>
              </a:rPr>
              <a:t>In </a:t>
            </a:r>
            <a:r>
              <a:rPr sz="2400" spc="-5">
                <a:solidFill>
                  <a:srgbClr val="FFFFFF"/>
                </a:solidFill>
                <a:latin typeface="Calibri"/>
                <a:cs typeface="Calibri"/>
              </a:rPr>
              <a:t>other </a:t>
            </a:r>
            <a:r>
              <a:rPr sz="2400" spc="-15">
                <a:solidFill>
                  <a:srgbClr val="FFFFFF"/>
                </a:solidFill>
                <a:latin typeface="Calibri"/>
                <a:cs typeface="Calibri"/>
              </a:rPr>
              <a:t>words, </a:t>
            </a:r>
            <a:r>
              <a:rPr sz="2400">
                <a:solidFill>
                  <a:srgbClr val="FFFFFF"/>
                </a:solidFill>
                <a:latin typeface="Calibri"/>
                <a:cs typeface="Calibri"/>
              </a:rPr>
              <a:t>it </a:t>
            </a:r>
            <a:r>
              <a:rPr sz="2400" spc="-10">
                <a:solidFill>
                  <a:srgbClr val="FFFFFF"/>
                </a:solidFill>
                <a:latin typeface="Calibri"/>
                <a:cs typeface="Calibri"/>
              </a:rPr>
              <a:t>exhibits </a:t>
            </a:r>
            <a:r>
              <a:rPr sz="2400" spc="-5">
                <a:solidFill>
                  <a:srgbClr val="FFFFFF"/>
                </a:solidFill>
                <a:latin typeface="Calibri"/>
                <a:cs typeface="Calibri"/>
              </a:rPr>
              <a:t> </a:t>
            </a:r>
            <a:r>
              <a:rPr sz="2400" spc="-20">
                <a:solidFill>
                  <a:srgbClr val="FFFFFF"/>
                </a:solidFill>
                <a:latin typeface="Calibri"/>
                <a:cs typeface="Calibri"/>
              </a:rPr>
              <a:t>photoconductivity.</a:t>
            </a:r>
            <a:endParaRPr sz="2400">
              <a:latin typeface="Calibri"/>
              <a:cs typeface="Calibri"/>
            </a:endParaRPr>
          </a:p>
        </p:txBody>
      </p:sp>
      <p:pic>
        <p:nvPicPr>
          <p:cNvPr id="2097164" name="object 4"/>
          <p:cNvPicPr/>
          <p:nvPr/>
        </p:nvPicPr>
        <p:blipFill>
          <a:blip r:embed="rId2"/>
          <a:stretch>
            <a:fillRect/>
          </a:stretch>
        </p:blipFill>
        <p:spPr>
          <a:xfrm>
            <a:off x="2160111" y="3902897"/>
            <a:ext cx="4076925" cy="2819218"/>
          </a:xfrm>
          <a:prstGeom prst="rect">
            <a:avLst/>
          </a:prstGeom>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65" name="object 2"/>
          <p:cNvPicPr/>
          <p:nvPr/>
        </p:nvPicPr>
        <p:blipFill>
          <a:blip r:embed="rId2"/>
          <a:stretch>
            <a:fillRect/>
          </a:stretch>
        </p:blipFill>
        <p:spPr>
          <a:xfrm>
            <a:off x="827532" y="1484375"/>
            <a:ext cx="7632192" cy="5017008"/>
          </a:xfrm>
          <a:prstGeom prst="rect">
            <a:avLst/>
          </a:prstGeom>
        </p:spPr>
      </p:pic>
      <p:sp>
        <p:nvSpPr>
          <p:cNvPr id="1048635" name="object 3"/>
          <p:cNvSpPr txBox="1">
            <a:spLocks noGrp="1"/>
          </p:cNvSpPr>
          <p:nvPr>
            <p:ph type="title"/>
          </p:nvPr>
        </p:nvSpPr>
        <p:spPr>
          <a:xfrm>
            <a:off x="1122375" y="481076"/>
            <a:ext cx="6493510" cy="457200"/>
          </a:xfrm>
          <a:prstGeom prst="rect">
            <a:avLst/>
          </a:prstGeom>
        </p:spPr>
        <p:txBody>
          <a:bodyPr vert="horz" wrap="square" lIns="0" tIns="12700" rIns="0" bIns="0" rtlCol="0">
            <a:spAutoFit/>
          </a:bodyPr>
          <a:lstStyle/>
          <a:p>
            <a:pPr marL="12700">
              <a:lnSpc>
                <a:spcPct val="100000"/>
              </a:lnSpc>
              <a:spcBef>
                <a:spcPts val="100"/>
              </a:spcBef>
            </a:pPr>
            <a:r>
              <a:rPr sz="3600" spc="-10"/>
              <a:t>Step</a:t>
            </a:r>
            <a:r>
              <a:rPr sz="3600" spc="-30"/>
              <a:t> </a:t>
            </a:r>
            <a:r>
              <a:rPr sz="3600"/>
              <a:t>1</a:t>
            </a:r>
            <a:r>
              <a:rPr sz="3600" spc="-10"/>
              <a:t> :- </a:t>
            </a:r>
            <a:r>
              <a:rPr sz="3600"/>
              <a:t>When</a:t>
            </a:r>
            <a:r>
              <a:rPr sz="3600" spc="-25"/>
              <a:t> we</a:t>
            </a:r>
            <a:r>
              <a:rPr sz="3600" spc="-10"/>
              <a:t> </a:t>
            </a:r>
            <a:r>
              <a:rPr sz="3600"/>
              <a:t>load</a:t>
            </a:r>
            <a:r>
              <a:rPr sz="3600" spc="-10"/>
              <a:t> </a:t>
            </a:r>
            <a:r>
              <a:rPr sz="3600"/>
              <a:t>the</a:t>
            </a:r>
            <a:r>
              <a:rPr sz="3600" spc="-30"/>
              <a:t> </a:t>
            </a:r>
            <a:r>
              <a:rPr sz="3600" spc="-25"/>
              <a:t>hex</a:t>
            </a:r>
            <a:r>
              <a:rPr sz="3600" spc="-15"/>
              <a:t> </a:t>
            </a:r>
            <a:r>
              <a:rPr sz="3600" spc="-5"/>
              <a:t>file</a:t>
            </a:r>
            <a:endParaRPr sz="3600"/>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66" name="object 2"/>
          <p:cNvPicPr/>
          <p:nvPr/>
        </p:nvPicPr>
        <p:blipFill>
          <a:blip r:embed="rId2"/>
          <a:stretch>
            <a:fillRect/>
          </a:stretch>
        </p:blipFill>
        <p:spPr>
          <a:xfrm>
            <a:off x="323088" y="332231"/>
            <a:ext cx="5617464" cy="2953511"/>
          </a:xfrm>
          <a:prstGeom prst="rect">
            <a:avLst/>
          </a:prstGeom>
        </p:spPr>
      </p:pic>
      <p:sp>
        <p:nvSpPr>
          <p:cNvPr id="1048636" name="object 3"/>
          <p:cNvSpPr txBox="1">
            <a:spLocks noGrp="1"/>
          </p:cNvSpPr>
          <p:nvPr>
            <p:ph type="title"/>
          </p:nvPr>
        </p:nvSpPr>
        <p:spPr>
          <a:xfrm>
            <a:off x="6163817" y="1097991"/>
            <a:ext cx="2578735" cy="267335"/>
          </a:xfrm>
          <a:prstGeom prst="rect">
            <a:avLst/>
          </a:prstGeom>
        </p:spPr>
        <p:txBody>
          <a:bodyPr vert="horz" wrap="square" lIns="0" tIns="13335" rIns="0" bIns="0" rtlCol="0">
            <a:spAutoFit/>
          </a:bodyPr>
          <a:lstStyle/>
          <a:p>
            <a:pPr marL="12700">
              <a:lnSpc>
                <a:spcPct val="100000"/>
              </a:lnSpc>
              <a:spcBef>
                <a:spcPts val="105"/>
              </a:spcBef>
            </a:pPr>
            <a:r>
              <a:rPr sz="2000"/>
              <a:t>LDR</a:t>
            </a:r>
            <a:r>
              <a:rPr sz="2000" spc="-35"/>
              <a:t> </a:t>
            </a:r>
            <a:r>
              <a:rPr sz="2000"/>
              <a:t>is</a:t>
            </a:r>
            <a:r>
              <a:rPr sz="2000" spc="-10"/>
              <a:t> </a:t>
            </a:r>
            <a:r>
              <a:rPr sz="2000" spc="-5"/>
              <a:t>HIGH</a:t>
            </a:r>
            <a:r>
              <a:rPr sz="2000" spc="-25"/>
              <a:t> </a:t>
            </a:r>
            <a:r>
              <a:rPr sz="2000"/>
              <a:t>so</a:t>
            </a:r>
            <a:r>
              <a:rPr sz="2000" spc="-10"/>
              <a:t> </a:t>
            </a:r>
            <a:r>
              <a:rPr sz="2000" spc="-5"/>
              <a:t>LED</a:t>
            </a:r>
            <a:r>
              <a:rPr sz="2000" spc="-35"/>
              <a:t> </a:t>
            </a:r>
            <a:r>
              <a:rPr sz="2000"/>
              <a:t>is</a:t>
            </a:r>
            <a:r>
              <a:rPr sz="2000" spc="-20"/>
              <a:t> </a:t>
            </a:r>
            <a:r>
              <a:rPr sz="2000"/>
              <a:t>ON</a:t>
            </a:r>
            <a:endParaRPr sz="2000"/>
          </a:p>
        </p:txBody>
      </p:sp>
      <p:pic>
        <p:nvPicPr>
          <p:cNvPr id="2097167" name="object 4"/>
          <p:cNvPicPr/>
          <p:nvPr/>
        </p:nvPicPr>
        <p:blipFill>
          <a:blip r:embed="rId3"/>
          <a:stretch>
            <a:fillRect/>
          </a:stretch>
        </p:blipFill>
        <p:spPr>
          <a:xfrm>
            <a:off x="3060192" y="3500628"/>
            <a:ext cx="5495544" cy="3118104"/>
          </a:xfrm>
          <a:prstGeom prst="rect">
            <a:avLst/>
          </a:prstGeom>
        </p:spPr>
      </p:pic>
      <p:sp>
        <p:nvSpPr>
          <p:cNvPr id="1048637" name="object 5"/>
          <p:cNvSpPr txBox="1"/>
          <p:nvPr/>
        </p:nvSpPr>
        <p:spPr>
          <a:xfrm>
            <a:off x="186334" y="4454397"/>
            <a:ext cx="2600325" cy="26670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000" spc="-5">
                <a:solidFill>
                  <a:srgbClr val="FFFFFF"/>
                </a:solidFill>
                <a:latin typeface="Calibri"/>
                <a:cs typeface="Calibri"/>
              </a:rPr>
              <a:t>LDR</a:t>
            </a:r>
            <a:r>
              <a:rPr sz="2000" spc="-30">
                <a:solidFill>
                  <a:srgbClr val="FFFFFF"/>
                </a:solidFill>
                <a:latin typeface="Calibri"/>
                <a:cs typeface="Calibri"/>
              </a:rPr>
              <a:t> </a:t>
            </a:r>
            <a:r>
              <a:rPr sz="2000">
                <a:solidFill>
                  <a:srgbClr val="FFFFFF"/>
                </a:solidFill>
                <a:latin typeface="Calibri"/>
                <a:cs typeface="Calibri"/>
              </a:rPr>
              <a:t>is</a:t>
            </a:r>
            <a:r>
              <a:rPr sz="2000" spc="-5">
                <a:solidFill>
                  <a:srgbClr val="FFFFFF"/>
                </a:solidFill>
                <a:latin typeface="Calibri"/>
                <a:cs typeface="Calibri"/>
              </a:rPr>
              <a:t> </a:t>
            </a:r>
            <a:r>
              <a:rPr sz="2000" spc="-25">
                <a:solidFill>
                  <a:srgbClr val="FFFFFF"/>
                </a:solidFill>
                <a:latin typeface="Calibri"/>
                <a:cs typeface="Calibri"/>
              </a:rPr>
              <a:t>LOW</a:t>
            </a:r>
            <a:r>
              <a:rPr sz="2000" spc="-20">
                <a:solidFill>
                  <a:srgbClr val="FFFFFF"/>
                </a:solidFill>
                <a:latin typeface="Calibri"/>
                <a:cs typeface="Calibri"/>
              </a:rPr>
              <a:t> </a:t>
            </a:r>
            <a:r>
              <a:rPr sz="2000" spc="-5">
                <a:solidFill>
                  <a:srgbClr val="FFFFFF"/>
                </a:solidFill>
                <a:latin typeface="Calibri"/>
                <a:cs typeface="Calibri"/>
              </a:rPr>
              <a:t>so</a:t>
            </a:r>
            <a:r>
              <a:rPr sz="2000" spc="-25">
                <a:solidFill>
                  <a:srgbClr val="FFFFFF"/>
                </a:solidFill>
                <a:latin typeface="Calibri"/>
                <a:cs typeface="Calibri"/>
              </a:rPr>
              <a:t> </a:t>
            </a:r>
            <a:r>
              <a:rPr sz="2000" spc="-5">
                <a:solidFill>
                  <a:srgbClr val="FFFFFF"/>
                </a:solidFill>
                <a:latin typeface="Calibri"/>
                <a:cs typeface="Calibri"/>
              </a:rPr>
              <a:t>LED</a:t>
            </a:r>
            <a:r>
              <a:rPr sz="2000" spc="-20">
                <a:solidFill>
                  <a:srgbClr val="FFFFFF"/>
                </a:solidFill>
                <a:latin typeface="Calibri"/>
                <a:cs typeface="Calibri"/>
              </a:rPr>
              <a:t> </a:t>
            </a:r>
            <a:r>
              <a:rPr sz="2000">
                <a:solidFill>
                  <a:srgbClr val="FFFFFF"/>
                </a:solidFill>
                <a:latin typeface="Calibri"/>
                <a:cs typeface="Calibri"/>
              </a:rPr>
              <a:t>is</a:t>
            </a:r>
            <a:r>
              <a:rPr sz="2000" spc="-5">
                <a:solidFill>
                  <a:srgbClr val="FFFFFF"/>
                </a:solidFill>
                <a:latin typeface="Calibri"/>
                <a:cs typeface="Calibri"/>
              </a:rPr>
              <a:t> </a:t>
            </a:r>
            <a:r>
              <a:rPr sz="2000">
                <a:solidFill>
                  <a:srgbClr val="FFFFFF"/>
                </a:solidFill>
                <a:latin typeface="Calibri"/>
                <a:cs typeface="Calibri"/>
              </a:rPr>
              <a:t>OFF</a:t>
            </a:r>
            <a:endParaRPr sz="2000">
              <a:latin typeface="Calibri"/>
              <a:cs typeface="Calibri"/>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8434" name="Rectangle 2"/>
          <p:cNvSpPr>
            <a:spLocks noGrp="1" noChangeArrowheads="1"/>
          </p:cNvSpPr>
          <p:nvPr>
            <p:ph type="title"/>
          </p:nvPr>
        </p:nvSpPr>
        <p:spPr>
          <a:xfrm>
            <a:off x="457200" y="152400"/>
            <a:ext cx="8229600" cy="990600"/>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IN" altLang="en-US" sz="4000" b="1" i="0" u="none" strike="noStrike" kern="1200" cap="none" spc="0" normalizeH="0" baseline="0" noProof="0">
                <a:ln>
                  <a:noFill/>
                </a:ln>
                <a:solidFill>
                  <a:srgbClr val="FEFEFE"/>
                </a:solidFill>
                <a:effectLst/>
                <a:uLnTx/>
                <a:uFillTx/>
                <a:latin typeface="+mj-lt" pitchFamily="34" charset="0"/>
                <a:ea typeface="+mj-ea" pitchFamily="34" charset="0"/>
                <a:cs typeface="Trebuchet MS"/>
              </a:rPr>
              <a:t> </a:t>
            </a:r>
            <a:r>
              <a:rPr kumimoji="0" lang="en-IN"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Variables</a:t>
            </a:r>
          </a:p>
        </p:txBody>
      </p:sp>
      <p:sp>
        <p:nvSpPr>
          <p:cNvPr id="18435" name="Rectangle 3"/>
          <p:cNvSpPr>
            <a:spLocks noGrp="1" noChangeArrowheads="1"/>
          </p:cNvSpPr>
          <p:nvPr>
            <p:ph idx="1"/>
          </p:nvPr>
        </p:nvSpPr>
        <p:spPr>
          <a:xfrm>
            <a:off x="457200" y="1295400"/>
            <a:ext cx="8229600" cy="5410200"/>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pitchFamily="2" charset="2"/>
              <a:buChar char="Ø"/>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a:p>
            <a:pPr marL="0" marR="0" lvl="0" indent="0" algn="l" defTabSz="457200" rtl="0" eaLnBrk="1" fontAlgn="auto" latinLnBrk="0" hangingPunct="1">
              <a:lnSpc>
                <a:spcPct val="100000"/>
              </a:lnSpc>
              <a:spcBef>
                <a:spcPct val="20000"/>
              </a:spcBef>
              <a:spcAft>
                <a:spcPts val="600"/>
              </a:spcAft>
              <a:buClr>
                <a:schemeClr val="accent1"/>
              </a:buClr>
              <a:buSzTx/>
              <a:buFont typeface="Wingdings 2" charset="2"/>
              <a:buNone/>
              <a:defRPr/>
            </a:pPr>
            <a:endParaRPr kumimoji="0" lang="en-US" altLang="en-US" sz="20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600"/>
              </a:spcAft>
              <a:buClr>
                <a:schemeClr val="accent1"/>
              </a:buClr>
              <a:buSzTx/>
              <a:buFont typeface="Wingdings 2" charset="2"/>
              <a:buNone/>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here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are</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following basic variable types −</a:t>
            </a:r>
          </a:p>
          <a:p>
            <a:pPr marL="342900" marR="0" lvl="0" indent="-342900" algn="l" defTabSz="457200" rtl="0" eaLnBrk="1" fontAlgn="auto" latinLnBrk="0" hangingPunct="1">
              <a:lnSpc>
                <a:spcPct val="100000"/>
              </a:lnSpc>
              <a:spcBef>
                <a:spcPct val="20000"/>
              </a:spcBef>
              <a:spcAft>
                <a:spcPts val="600"/>
              </a:spcAft>
              <a:buClr>
                <a:schemeClr val="accent1"/>
              </a:buClr>
              <a:buSzTx/>
              <a:buFontTx/>
              <a:buNone/>
              <a:defRPr/>
            </a:pP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Type</a:t>
            </a:r>
            <a:r>
              <a:rPr kumimoji="0" lang="en-IN" alt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Description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char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Typically size of char variable is 1 byte.</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err="1">
                <a:ln>
                  <a:noFill/>
                </a:ln>
                <a:solidFill>
                  <a:schemeClr val="tx1"/>
                </a:solidFill>
                <a:effectLst/>
                <a:uLnTx/>
                <a:uFillTx/>
                <a:latin typeface="Times New Roman" pitchFamily="18" charset="0"/>
                <a:ea typeface="+mn-ea" pitchFamily="34" charset="0"/>
                <a:cs typeface="Times New Roman" panose="02020603050405020304" pitchFamily="18" charset="0"/>
              </a:rPr>
              <a:t>int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Typically size of int variable is 2 byte</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float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Size of float variable is 4 byte.</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double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 double variable is of size 8 bytes</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68" name="object 2"/>
          <p:cNvPicPr/>
          <p:nvPr/>
        </p:nvPicPr>
        <p:blipFill>
          <a:blip r:embed="rId2"/>
          <a:stretch>
            <a:fillRect/>
          </a:stretch>
        </p:blipFill>
        <p:spPr>
          <a:xfrm>
            <a:off x="467868" y="332231"/>
            <a:ext cx="5184648" cy="2758439"/>
          </a:xfrm>
          <a:prstGeom prst="rect">
            <a:avLst/>
          </a:prstGeom>
        </p:spPr>
      </p:pic>
      <p:sp>
        <p:nvSpPr>
          <p:cNvPr id="1048643" name="object 3"/>
          <p:cNvSpPr txBox="1"/>
          <p:nvPr/>
        </p:nvSpPr>
        <p:spPr>
          <a:xfrm>
            <a:off x="6019927" y="1273302"/>
            <a:ext cx="2331720" cy="4572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600" spc="-5">
                <a:solidFill>
                  <a:srgbClr val="FFFFFF"/>
                </a:solidFill>
                <a:latin typeface="Calibri"/>
                <a:cs typeface="Calibri"/>
              </a:rPr>
              <a:t>Cooler</a:t>
            </a:r>
            <a:r>
              <a:rPr sz="3600" spc="-50">
                <a:solidFill>
                  <a:srgbClr val="FFFFFF"/>
                </a:solidFill>
                <a:latin typeface="Calibri"/>
                <a:cs typeface="Calibri"/>
              </a:rPr>
              <a:t> </a:t>
            </a:r>
            <a:r>
              <a:rPr sz="3600">
                <a:solidFill>
                  <a:srgbClr val="FFFFFF"/>
                </a:solidFill>
                <a:latin typeface="Calibri"/>
                <a:cs typeface="Calibri"/>
              </a:rPr>
              <a:t>is</a:t>
            </a:r>
            <a:r>
              <a:rPr sz="3600" spc="-45">
                <a:solidFill>
                  <a:srgbClr val="FFFFFF"/>
                </a:solidFill>
                <a:latin typeface="Calibri"/>
                <a:cs typeface="Calibri"/>
              </a:rPr>
              <a:t> </a:t>
            </a:r>
            <a:r>
              <a:rPr sz="3600" spc="-5">
                <a:solidFill>
                  <a:srgbClr val="FFFFFF"/>
                </a:solidFill>
                <a:latin typeface="Calibri"/>
                <a:cs typeface="Calibri"/>
              </a:rPr>
              <a:t>ON</a:t>
            </a:r>
            <a:endParaRPr sz="3600">
              <a:latin typeface="Calibri"/>
              <a:cs typeface="Calibri"/>
            </a:endParaRPr>
          </a:p>
        </p:txBody>
      </p:sp>
      <p:pic>
        <p:nvPicPr>
          <p:cNvPr id="2097169" name="object 4"/>
          <p:cNvPicPr/>
          <p:nvPr/>
        </p:nvPicPr>
        <p:blipFill>
          <a:blip r:embed="rId3"/>
          <a:stretch>
            <a:fillRect/>
          </a:stretch>
        </p:blipFill>
        <p:spPr>
          <a:xfrm>
            <a:off x="3203448" y="3285744"/>
            <a:ext cx="5329428" cy="3086099"/>
          </a:xfrm>
          <a:prstGeom prst="rect">
            <a:avLst/>
          </a:prstGeom>
        </p:spPr>
      </p:pic>
      <p:sp>
        <p:nvSpPr>
          <p:cNvPr id="1048644" name="object 5"/>
          <p:cNvSpPr txBox="1"/>
          <p:nvPr/>
        </p:nvSpPr>
        <p:spPr>
          <a:xfrm>
            <a:off x="262839" y="4204207"/>
            <a:ext cx="2456180" cy="4572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600" spc="-5">
                <a:solidFill>
                  <a:srgbClr val="FFFFFF"/>
                </a:solidFill>
                <a:latin typeface="Calibri"/>
                <a:cs typeface="Calibri"/>
              </a:rPr>
              <a:t>Cooler</a:t>
            </a:r>
            <a:r>
              <a:rPr sz="3600" spc="-50">
                <a:solidFill>
                  <a:srgbClr val="FFFFFF"/>
                </a:solidFill>
                <a:latin typeface="Calibri"/>
                <a:cs typeface="Calibri"/>
              </a:rPr>
              <a:t> </a:t>
            </a:r>
            <a:r>
              <a:rPr sz="3600">
                <a:solidFill>
                  <a:srgbClr val="FFFFFF"/>
                </a:solidFill>
                <a:latin typeface="Calibri"/>
                <a:cs typeface="Calibri"/>
              </a:rPr>
              <a:t>is</a:t>
            </a:r>
            <a:r>
              <a:rPr sz="3600" spc="-45">
                <a:solidFill>
                  <a:srgbClr val="FFFFFF"/>
                </a:solidFill>
                <a:latin typeface="Calibri"/>
                <a:cs typeface="Calibri"/>
              </a:rPr>
              <a:t> </a:t>
            </a:r>
            <a:r>
              <a:rPr sz="3600" spc="-5">
                <a:solidFill>
                  <a:srgbClr val="FFFFFF"/>
                </a:solidFill>
                <a:latin typeface="Calibri"/>
                <a:cs typeface="Calibri"/>
              </a:rPr>
              <a:t>OFF</a:t>
            </a:r>
            <a:endParaRPr sz="3600">
              <a:latin typeface="Calibri"/>
              <a:cs typeface="Calibri"/>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70" name="object 2"/>
          <p:cNvPicPr/>
          <p:nvPr/>
        </p:nvPicPr>
        <p:blipFill>
          <a:blip r:embed="rId2"/>
          <a:stretch>
            <a:fillRect/>
          </a:stretch>
        </p:blipFill>
        <p:spPr>
          <a:xfrm>
            <a:off x="396240" y="237743"/>
            <a:ext cx="5544312" cy="2880359"/>
          </a:xfrm>
          <a:prstGeom prst="rect">
            <a:avLst/>
          </a:prstGeom>
        </p:spPr>
      </p:pic>
      <p:sp>
        <p:nvSpPr>
          <p:cNvPr id="1048645" name="object 3"/>
          <p:cNvSpPr txBox="1">
            <a:spLocks noGrp="1"/>
          </p:cNvSpPr>
          <p:nvPr>
            <p:ph type="ctrTitle"/>
          </p:nvPr>
        </p:nvSpPr>
        <p:spPr>
          <a:xfrm>
            <a:off x="677290" y="1359484"/>
            <a:ext cx="7789418" cy="457200"/>
          </a:xfrm>
          <a:prstGeom prst="rect">
            <a:avLst/>
          </a:prstGeom>
        </p:spPr>
        <p:txBody>
          <a:bodyPr vert="horz" wrap="square" lIns="0" tIns="12700" rIns="0" bIns="0" rtlCol="0">
            <a:spAutoFit/>
          </a:bodyPr>
          <a:lstStyle/>
          <a:p>
            <a:pPr marL="5426710">
              <a:lnSpc>
                <a:spcPct val="100000"/>
              </a:lnSpc>
              <a:spcBef>
                <a:spcPts val="100"/>
              </a:spcBef>
            </a:pPr>
            <a:r>
              <a:rPr spc="-15"/>
              <a:t>Heater</a:t>
            </a:r>
            <a:r>
              <a:rPr spc="-70"/>
              <a:t> </a:t>
            </a:r>
            <a:r>
              <a:rPr/>
              <a:t>is</a:t>
            </a:r>
            <a:r>
              <a:rPr spc="-45"/>
              <a:t> </a:t>
            </a:r>
            <a:r>
              <a:rPr spc="-5"/>
              <a:t>ON</a:t>
            </a:r>
          </a:p>
        </p:txBody>
      </p:sp>
      <p:pic>
        <p:nvPicPr>
          <p:cNvPr id="2097171" name="object 4"/>
          <p:cNvPicPr/>
          <p:nvPr/>
        </p:nvPicPr>
        <p:blipFill>
          <a:blip r:embed="rId3"/>
          <a:stretch>
            <a:fillRect/>
          </a:stretch>
        </p:blipFill>
        <p:spPr>
          <a:xfrm>
            <a:off x="3023616" y="3429000"/>
            <a:ext cx="5832348" cy="3072384"/>
          </a:xfrm>
          <a:prstGeom prst="rect">
            <a:avLst/>
          </a:prstGeom>
        </p:spPr>
      </p:pic>
      <p:sp>
        <p:nvSpPr>
          <p:cNvPr id="1048646" name="object 5"/>
          <p:cNvSpPr txBox="1"/>
          <p:nvPr/>
        </p:nvSpPr>
        <p:spPr>
          <a:xfrm>
            <a:off x="186334" y="4082033"/>
            <a:ext cx="2499360" cy="4572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600" spc="-20">
                <a:solidFill>
                  <a:srgbClr val="FFFFFF"/>
                </a:solidFill>
                <a:latin typeface="Calibri"/>
                <a:cs typeface="Calibri"/>
              </a:rPr>
              <a:t>Heater</a:t>
            </a:r>
            <a:r>
              <a:rPr sz="3600" spc="-55">
                <a:solidFill>
                  <a:srgbClr val="FFFFFF"/>
                </a:solidFill>
                <a:latin typeface="Calibri"/>
                <a:cs typeface="Calibri"/>
              </a:rPr>
              <a:t> </a:t>
            </a:r>
            <a:r>
              <a:rPr sz="3600">
                <a:solidFill>
                  <a:srgbClr val="FFFFFF"/>
                </a:solidFill>
                <a:latin typeface="Calibri"/>
                <a:cs typeface="Calibri"/>
              </a:rPr>
              <a:t>is</a:t>
            </a:r>
            <a:r>
              <a:rPr sz="3600" spc="-35">
                <a:solidFill>
                  <a:srgbClr val="FFFFFF"/>
                </a:solidFill>
                <a:latin typeface="Calibri"/>
                <a:cs typeface="Calibri"/>
              </a:rPr>
              <a:t> </a:t>
            </a:r>
            <a:r>
              <a:rPr sz="3600" spc="-5">
                <a:solidFill>
                  <a:srgbClr val="FFFFFF"/>
                </a:solidFill>
                <a:latin typeface="Calibri"/>
                <a:cs typeface="Calibri"/>
              </a:rPr>
              <a:t>OFF</a:t>
            </a:r>
            <a:endParaRPr sz="3600">
              <a:latin typeface="Calibri"/>
              <a:cs typeface="Calibri"/>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76" name="object 2"/>
          <p:cNvPicPr/>
          <p:nvPr/>
        </p:nvPicPr>
        <p:blipFill>
          <a:blip r:embed="rId2"/>
          <a:stretch>
            <a:fillRect/>
          </a:stretch>
        </p:blipFill>
        <p:spPr>
          <a:xfrm>
            <a:off x="539495" y="260604"/>
            <a:ext cx="5143500" cy="6048756"/>
          </a:xfrm>
          <a:prstGeom prst="rect">
            <a:avLst/>
          </a:prstGeom>
        </p:spPr>
      </p:pic>
      <p:sp>
        <p:nvSpPr>
          <p:cNvPr id="1048651" name="object 3"/>
          <p:cNvSpPr txBox="1">
            <a:spLocks noGrp="1"/>
          </p:cNvSpPr>
          <p:nvPr>
            <p:ph type="title"/>
          </p:nvPr>
        </p:nvSpPr>
        <p:spPr>
          <a:xfrm>
            <a:off x="5947664" y="702640"/>
            <a:ext cx="2874645" cy="723265"/>
          </a:xfrm>
          <a:prstGeom prst="rect">
            <a:avLst/>
          </a:prstGeom>
        </p:spPr>
        <p:txBody>
          <a:bodyPr vert="horz" wrap="square" lIns="0" tIns="12065" rIns="0" bIns="0" rtlCol="0">
            <a:spAutoFit/>
          </a:bodyPr>
          <a:lstStyle/>
          <a:p>
            <a:pPr marL="12700" marR="5080">
              <a:lnSpc>
                <a:spcPct val="100000"/>
              </a:lnSpc>
              <a:spcBef>
                <a:spcPts val="95"/>
              </a:spcBef>
            </a:pPr>
            <a:r>
              <a:rPr sz="2800" spc="-10"/>
              <a:t>Notification</a:t>
            </a:r>
            <a:r>
              <a:rPr sz="2800" spc="5"/>
              <a:t> </a:t>
            </a:r>
            <a:r>
              <a:rPr sz="2800" spc="-10"/>
              <a:t>of </a:t>
            </a:r>
            <a:r>
              <a:rPr sz="2800" spc="-5"/>
              <a:t> </a:t>
            </a:r>
            <a:r>
              <a:rPr sz="2800" spc="-15"/>
              <a:t>heater</a:t>
            </a:r>
            <a:r>
              <a:rPr sz="2800" spc="-60"/>
              <a:t> </a:t>
            </a:r>
            <a:r>
              <a:rPr sz="2800" spc="-20"/>
              <a:t>temperature</a:t>
            </a:r>
            <a:endParaRPr sz="2800"/>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97177" name="object 2"/>
          <p:cNvPicPr/>
          <p:nvPr/>
        </p:nvPicPr>
        <p:blipFill>
          <a:blip r:embed="rId2"/>
          <a:stretch>
            <a:fillRect/>
          </a:stretch>
        </p:blipFill>
        <p:spPr>
          <a:xfrm>
            <a:off x="467868" y="620268"/>
            <a:ext cx="5143500" cy="5689092"/>
          </a:xfrm>
          <a:prstGeom prst="rect">
            <a:avLst/>
          </a:prstGeom>
        </p:spPr>
      </p:pic>
      <p:sp>
        <p:nvSpPr>
          <p:cNvPr id="1048652" name="object 3"/>
          <p:cNvSpPr txBox="1">
            <a:spLocks noGrp="1"/>
          </p:cNvSpPr>
          <p:nvPr>
            <p:ph type="title"/>
          </p:nvPr>
        </p:nvSpPr>
        <p:spPr>
          <a:xfrm>
            <a:off x="5875782" y="772159"/>
            <a:ext cx="2482215" cy="1981836"/>
          </a:xfrm>
          <a:prstGeom prst="rect">
            <a:avLst/>
          </a:prstGeom>
        </p:spPr>
        <p:txBody>
          <a:bodyPr vert="horz" wrap="square" lIns="0" tIns="13335" rIns="0" bIns="0" rtlCol="0">
            <a:spAutoFit/>
          </a:bodyPr>
          <a:lstStyle/>
          <a:p>
            <a:pPr marL="12700" marR="5080">
              <a:lnSpc>
                <a:spcPct val="100000"/>
              </a:lnSpc>
              <a:spcBef>
                <a:spcPts val="105"/>
              </a:spcBef>
            </a:pPr>
            <a:r>
              <a:rPr spc="-15"/>
              <a:t>Heater</a:t>
            </a:r>
            <a:r>
              <a:rPr spc="-10"/>
              <a:t> </a:t>
            </a:r>
            <a:r>
              <a:rPr spc="-5"/>
              <a:t>will </a:t>
            </a:r>
            <a:r>
              <a:rPr/>
              <a:t> </a:t>
            </a:r>
            <a:r>
              <a:rPr spc="-10"/>
              <a:t>automatically </a:t>
            </a:r>
            <a:r>
              <a:rPr spc="-5"/>
              <a:t> turn</a:t>
            </a:r>
            <a:r>
              <a:rPr spc="-25"/>
              <a:t> </a:t>
            </a:r>
            <a:r>
              <a:rPr/>
              <a:t>OFF</a:t>
            </a:r>
            <a:r>
              <a:rPr spc="-30"/>
              <a:t> </a:t>
            </a:r>
            <a:r>
              <a:rPr/>
              <a:t>when </a:t>
            </a:r>
            <a:r>
              <a:rPr spc="-710"/>
              <a:t> </a:t>
            </a:r>
            <a:r>
              <a:rPr spc="-15"/>
              <a:t>temperature </a:t>
            </a:r>
            <a:r>
              <a:rPr spc="-10"/>
              <a:t> </a:t>
            </a:r>
            <a:r>
              <a:rPr spc="-5"/>
              <a:t>rises</a:t>
            </a:r>
            <a:r>
              <a:rPr spc="-25"/>
              <a:t> </a:t>
            </a:r>
            <a:r>
              <a:rPr spc="-10"/>
              <a:t>above</a:t>
            </a:r>
            <a:r>
              <a:rPr spc="-25"/>
              <a:t> </a:t>
            </a:r>
            <a:r>
              <a:rPr/>
              <a:t>35</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48656" name="object 2"/>
          <p:cNvSpPr txBox="1">
            <a:spLocks noGrp="1"/>
          </p:cNvSpPr>
          <p:nvPr>
            <p:ph type="title"/>
          </p:nvPr>
        </p:nvSpPr>
        <p:spPr>
          <a:xfrm>
            <a:off x="3042666" y="461899"/>
            <a:ext cx="3061970" cy="572135"/>
          </a:xfrm>
          <a:prstGeom prst="rect">
            <a:avLst/>
          </a:prstGeom>
        </p:spPr>
        <p:txBody>
          <a:bodyPr vert="horz" wrap="square" lIns="0" tIns="13335" rIns="0" bIns="0" rtlCol="0">
            <a:spAutoFit/>
          </a:bodyPr>
          <a:lstStyle/>
          <a:p>
            <a:pPr marL="12700">
              <a:lnSpc>
                <a:spcPct val="100000"/>
              </a:lnSpc>
              <a:spcBef>
                <a:spcPts val="105"/>
              </a:spcBef>
            </a:pPr>
            <a:r>
              <a:rPr sz="4400" u="heavy" spc="-15">
                <a:uFill>
                  <a:solidFill>
                    <a:srgbClr val="FFFFFF"/>
                  </a:solidFill>
                </a:uFill>
              </a:rPr>
              <a:t>CONCLUSION</a:t>
            </a:r>
            <a:endParaRPr sz="4400"/>
          </a:p>
        </p:txBody>
      </p:sp>
      <p:sp>
        <p:nvSpPr>
          <p:cNvPr id="1048657" name="object 3"/>
          <p:cNvSpPr txBox="1"/>
          <p:nvPr/>
        </p:nvSpPr>
        <p:spPr>
          <a:xfrm>
            <a:off x="330200" y="1279398"/>
            <a:ext cx="8407400" cy="318770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164465" indent="-343535">
              <a:lnSpc>
                <a:spcPct val="100000"/>
              </a:lnSpc>
              <a:spcBef>
                <a:spcPts val="95"/>
              </a:spcBef>
              <a:buFont typeface="Wingdings"/>
              <a:buChar char=""/>
              <a:tabLst>
                <a:tab pos="355600"/>
                <a:tab pos="356235"/>
                <a:tab pos="6513195"/>
              </a:tabLst>
            </a:pPr>
            <a:r>
              <a:rPr sz="2800" spc="-5">
                <a:solidFill>
                  <a:srgbClr val="FFFFFF"/>
                </a:solidFill>
                <a:latin typeface="Calibri"/>
                <a:cs typeface="Calibri"/>
              </a:rPr>
              <a:t>Using</a:t>
            </a:r>
            <a:r>
              <a:rPr sz="2800" spc="15">
                <a:solidFill>
                  <a:srgbClr val="FFFFFF"/>
                </a:solidFill>
                <a:latin typeface="Calibri"/>
                <a:cs typeface="Calibri"/>
              </a:rPr>
              <a:t> </a:t>
            </a:r>
            <a:r>
              <a:rPr sz="2800" spc="-50">
                <a:solidFill>
                  <a:srgbClr val="FFFFFF"/>
                </a:solidFill>
                <a:latin typeface="Calibri"/>
                <a:cs typeface="Calibri"/>
              </a:rPr>
              <a:t>BLYNK</a:t>
            </a:r>
            <a:r>
              <a:rPr sz="2800" spc="15">
                <a:solidFill>
                  <a:srgbClr val="FFFFFF"/>
                </a:solidFill>
                <a:latin typeface="Calibri"/>
                <a:cs typeface="Calibri"/>
              </a:rPr>
              <a:t> </a:t>
            </a:r>
            <a:r>
              <a:rPr sz="2800" spc="-5">
                <a:solidFill>
                  <a:srgbClr val="FFFFFF"/>
                </a:solidFill>
                <a:latin typeface="Calibri"/>
                <a:cs typeface="Calibri"/>
              </a:rPr>
              <a:t>lot</a:t>
            </a:r>
            <a:r>
              <a:rPr sz="2800" spc="10">
                <a:solidFill>
                  <a:srgbClr val="FFFFFF"/>
                </a:solidFill>
                <a:latin typeface="Calibri"/>
                <a:cs typeface="Calibri"/>
              </a:rPr>
              <a:t> </a:t>
            </a:r>
            <a:r>
              <a:rPr sz="2800" spc="-10">
                <a:solidFill>
                  <a:srgbClr val="FFFFFF"/>
                </a:solidFill>
                <a:latin typeface="Calibri"/>
                <a:cs typeface="Calibri"/>
              </a:rPr>
              <a:t>application</a:t>
            </a:r>
            <a:r>
              <a:rPr sz="2800" spc="25">
                <a:solidFill>
                  <a:srgbClr val="FFFFFF"/>
                </a:solidFill>
                <a:latin typeface="Calibri"/>
                <a:cs typeface="Calibri"/>
              </a:rPr>
              <a:t> </a:t>
            </a:r>
            <a:r>
              <a:rPr sz="2800" spc="-5">
                <a:solidFill>
                  <a:srgbClr val="FFFFFF"/>
                </a:solidFill>
                <a:latin typeface="Calibri"/>
                <a:cs typeface="Calibri"/>
              </a:rPr>
              <a:t>and</a:t>
            </a:r>
            <a:r>
              <a:rPr sz="2800" spc="30">
                <a:solidFill>
                  <a:srgbClr val="FFFFFF"/>
                </a:solidFill>
                <a:latin typeface="Calibri"/>
                <a:cs typeface="Calibri"/>
              </a:rPr>
              <a:t> </a:t>
            </a:r>
            <a:r>
              <a:rPr sz="2800" spc="-5">
                <a:solidFill>
                  <a:srgbClr val="FFFFFF"/>
                </a:solidFill>
                <a:latin typeface="Calibri"/>
                <a:cs typeface="Calibri"/>
              </a:rPr>
              <a:t>Picsimlab	</a:t>
            </a:r>
            <a:r>
              <a:rPr sz="2800" spc="-40">
                <a:solidFill>
                  <a:srgbClr val="FFFFFF"/>
                </a:solidFill>
                <a:latin typeface="Calibri"/>
                <a:cs typeface="Calibri"/>
              </a:rPr>
              <a:t>simulator, </a:t>
            </a:r>
            <a:r>
              <a:rPr sz="2800" spc="-35">
                <a:solidFill>
                  <a:srgbClr val="FFFFFF"/>
                </a:solidFill>
                <a:latin typeface="Calibri"/>
                <a:cs typeface="Calibri"/>
              </a:rPr>
              <a:t> </a:t>
            </a:r>
            <a:r>
              <a:rPr sz="2800" spc="-15">
                <a:solidFill>
                  <a:srgbClr val="FFFFFF"/>
                </a:solidFill>
                <a:latin typeface="Calibri"/>
                <a:cs typeface="Calibri"/>
              </a:rPr>
              <a:t>simulated</a:t>
            </a:r>
            <a:r>
              <a:rPr sz="2800" spc="20">
                <a:solidFill>
                  <a:srgbClr val="FFFFFF"/>
                </a:solidFill>
                <a:latin typeface="Calibri"/>
                <a:cs typeface="Calibri"/>
              </a:rPr>
              <a:t> </a:t>
            </a:r>
            <a:r>
              <a:rPr sz="2800" spc="-10">
                <a:solidFill>
                  <a:srgbClr val="FFFFFF"/>
                </a:solidFill>
                <a:latin typeface="Calibri"/>
                <a:cs typeface="Calibri"/>
              </a:rPr>
              <a:t>home</a:t>
            </a:r>
            <a:r>
              <a:rPr sz="2800" spc="10">
                <a:solidFill>
                  <a:srgbClr val="FFFFFF"/>
                </a:solidFill>
                <a:latin typeface="Calibri"/>
                <a:cs typeface="Calibri"/>
              </a:rPr>
              <a:t> </a:t>
            </a:r>
            <a:r>
              <a:rPr sz="2800" spc="-10">
                <a:solidFill>
                  <a:srgbClr val="FFFFFF"/>
                </a:solidFill>
                <a:latin typeface="Calibri"/>
                <a:cs typeface="Calibri"/>
              </a:rPr>
              <a:t>automation,</a:t>
            </a:r>
            <a:r>
              <a:rPr sz="2800" spc="15">
                <a:solidFill>
                  <a:srgbClr val="FFFFFF"/>
                </a:solidFill>
                <a:latin typeface="Calibri"/>
                <a:cs typeface="Calibri"/>
              </a:rPr>
              <a:t> </a:t>
            </a:r>
            <a:r>
              <a:rPr sz="2800" spc="-15">
                <a:solidFill>
                  <a:srgbClr val="FFFFFF"/>
                </a:solidFill>
                <a:latin typeface="Calibri"/>
                <a:cs typeface="Calibri"/>
              </a:rPr>
              <a:t>where</a:t>
            </a:r>
            <a:r>
              <a:rPr sz="2800">
                <a:solidFill>
                  <a:srgbClr val="FFFFFF"/>
                </a:solidFill>
                <a:latin typeface="Calibri"/>
                <a:cs typeface="Calibri"/>
              </a:rPr>
              <a:t> </a:t>
            </a:r>
            <a:r>
              <a:rPr sz="2800" spc="-25">
                <a:solidFill>
                  <a:srgbClr val="FFFFFF"/>
                </a:solidFill>
                <a:latin typeface="Calibri"/>
                <a:cs typeface="Calibri"/>
              </a:rPr>
              <a:t>LED,</a:t>
            </a:r>
            <a:r>
              <a:rPr sz="2800" spc="15">
                <a:solidFill>
                  <a:srgbClr val="FFFFFF"/>
                </a:solidFill>
                <a:latin typeface="Calibri"/>
                <a:cs typeface="Calibri"/>
              </a:rPr>
              <a:t> </a:t>
            </a:r>
            <a:r>
              <a:rPr sz="2800" spc="-20">
                <a:solidFill>
                  <a:srgbClr val="FFFFFF"/>
                </a:solidFill>
                <a:latin typeface="Calibri"/>
                <a:cs typeface="Calibri"/>
              </a:rPr>
              <a:t>temperature</a:t>
            </a:r>
            <a:r>
              <a:rPr lang="en-US" sz="2800" spc="-20">
                <a:solidFill>
                  <a:srgbClr val="FFFFFF"/>
                </a:solidFill>
                <a:latin typeface="Calibri"/>
                <a:cs typeface="Calibri"/>
              </a:rPr>
              <a:t> system </a:t>
            </a:r>
            <a:r>
              <a:rPr sz="2800" spc="-10">
                <a:solidFill>
                  <a:srgbClr val="FFFFFF"/>
                </a:solidFill>
                <a:latin typeface="Calibri"/>
                <a:cs typeface="Calibri"/>
              </a:rPr>
              <a:t>resembles</a:t>
            </a:r>
            <a:r>
              <a:rPr sz="2800" spc="25">
                <a:solidFill>
                  <a:srgbClr val="FFFFFF"/>
                </a:solidFill>
                <a:latin typeface="Calibri"/>
                <a:cs typeface="Calibri"/>
              </a:rPr>
              <a:t> </a:t>
            </a:r>
            <a:r>
              <a:rPr sz="2800" spc="-10">
                <a:solidFill>
                  <a:srgbClr val="FFFFFF"/>
                </a:solidFill>
                <a:latin typeface="Calibri"/>
                <a:cs typeface="Calibri"/>
              </a:rPr>
              <a:t>Light,</a:t>
            </a:r>
            <a:r>
              <a:rPr sz="2800" spc="10">
                <a:solidFill>
                  <a:srgbClr val="FFFFFF"/>
                </a:solidFill>
                <a:latin typeface="Calibri"/>
                <a:cs typeface="Calibri"/>
              </a:rPr>
              <a:t> </a:t>
            </a:r>
            <a:r>
              <a:rPr sz="2800" spc="-50">
                <a:solidFill>
                  <a:srgbClr val="FFFFFF"/>
                </a:solidFill>
                <a:latin typeface="Calibri"/>
                <a:cs typeface="Calibri"/>
              </a:rPr>
              <a:t>Heater,</a:t>
            </a:r>
            <a:r>
              <a:rPr sz="2800" spc="-10">
                <a:solidFill>
                  <a:srgbClr val="FFFFFF"/>
                </a:solidFill>
                <a:latin typeface="Calibri"/>
                <a:cs typeface="Calibri"/>
              </a:rPr>
              <a:t> </a:t>
            </a:r>
            <a:r>
              <a:rPr lang="en-US" sz="2800" spc="-10">
                <a:solidFill>
                  <a:srgbClr val="FFFFFF"/>
                </a:solidFill>
                <a:latin typeface="Calibri"/>
                <a:cs typeface="Calibri"/>
              </a:rPr>
              <a:t>and </a:t>
            </a:r>
            <a:r>
              <a:rPr sz="2800" spc="-10">
                <a:solidFill>
                  <a:srgbClr val="FFFFFF"/>
                </a:solidFill>
                <a:latin typeface="Calibri"/>
                <a:cs typeface="Calibri"/>
              </a:rPr>
              <a:t>Cooler </a:t>
            </a:r>
            <a:r>
              <a:rPr sz="2800" spc="-5">
                <a:solidFill>
                  <a:srgbClr val="FFFFFF"/>
                </a:solidFill>
                <a:latin typeface="Calibri"/>
                <a:cs typeface="Calibri"/>
              </a:rPr>
              <a:t>in</a:t>
            </a:r>
            <a:r>
              <a:rPr sz="2800">
                <a:solidFill>
                  <a:srgbClr val="FFFFFF"/>
                </a:solidFill>
                <a:latin typeface="Calibri"/>
                <a:cs typeface="Calibri"/>
              </a:rPr>
              <a:t> </a:t>
            </a:r>
            <a:r>
              <a:rPr sz="2800" spc="-15">
                <a:solidFill>
                  <a:srgbClr val="FFFFFF"/>
                </a:solidFill>
                <a:latin typeface="Calibri"/>
                <a:cs typeface="Calibri"/>
              </a:rPr>
              <a:t>real</a:t>
            </a:r>
            <a:r>
              <a:rPr sz="2800">
                <a:solidFill>
                  <a:srgbClr val="FFFFFF"/>
                </a:solidFill>
                <a:latin typeface="Calibri"/>
                <a:cs typeface="Calibri"/>
              </a:rPr>
              <a:t> </a:t>
            </a:r>
            <a:r>
              <a:rPr sz="2800" spc="-5">
                <a:solidFill>
                  <a:srgbClr val="FFFFFF"/>
                </a:solidFill>
                <a:latin typeface="Calibri"/>
                <a:cs typeface="Calibri"/>
              </a:rPr>
              <a:t>time.</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355600" marR="5080" indent="-343535">
              <a:lnSpc>
                <a:spcPct val="100000"/>
              </a:lnSpc>
              <a:buFont typeface="Wingdings"/>
              <a:buChar char=""/>
              <a:tabLst>
                <a:tab pos="355600"/>
                <a:tab pos="356235"/>
                <a:tab pos="4463415"/>
                <a:tab pos="5019675"/>
              </a:tabLst>
            </a:pPr>
            <a:r>
              <a:rPr sz="2800" spc="-15">
                <a:solidFill>
                  <a:srgbClr val="FFFFFF"/>
                </a:solidFill>
                <a:latin typeface="Calibri"/>
                <a:cs typeface="Calibri"/>
              </a:rPr>
              <a:t>CLCD</a:t>
            </a:r>
            <a:r>
              <a:rPr sz="2800" spc="-5">
                <a:solidFill>
                  <a:srgbClr val="FFFFFF"/>
                </a:solidFill>
                <a:latin typeface="Calibri"/>
                <a:cs typeface="Calibri"/>
              </a:rPr>
              <a:t> acts</a:t>
            </a:r>
            <a:r>
              <a:rPr sz="2800" spc="15">
                <a:solidFill>
                  <a:srgbClr val="FFFFFF"/>
                </a:solidFill>
                <a:latin typeface="Calibri"/>
                <a:cs typeface="Calibri"/>
              </a:rPr>
              <a:t> </a:t>
            </a:r>
            <a:r>
              <a:rPr sz="2800" spc="-30">
                <a:solidFill>
                  <a:srgbClr val="FFFFFF"/>
                </a:solidFill>
                <a:latin typeface="Calibri"/>
                <a:cs typeface="Calibri"/>
              </a:rPr>
              <a:t>like</a:t>
            </a:r>
            <a:r>
              <a:rPr sz="2800">
                <a:solidFill>
                  <a:srgbClr val="FFFFFF"/>
                </a:solidFill>
                <a:latin typeface="Calibri"/>
                <a:cs typeface="Calibri"/>
              </a:rPr>
              <a:t> </a:t>
            </a:r>
            <a:r>
              <a:rPr sz="2800" spc="-5">
                <a:solidFill>
                  <a:srgbClr val="FFFFFF"/>
                </a:solidFill>
                <a:latin typeface="Calibri"/>
                <a:cs typeface="Calibri"/>
              </a:rPr>
              <a:t>a</a:t>
            </a:r>
            <a:r>
              <a:rPr sz="2800">
                <a:solidFill>
                  <a:srgbClr val="FFFFFF"/>
                </a:solidFill>
                <a:latin typeface="Calibri"/>
                <a:cs typeface="Calibri"/>
              </a:rPr>
              <a:t> </a:t>
            </a:r>
            <a:r>
              <a:rPr sz="2800" spc="-15">
                <a:solidFill>
                  <a:srgbClr val="FFFFFF"/>
                </a:solidFill>
                <a:latin typeface="Calibri"/>
                <a:cs typeface="Calibri"/>
              </a:rPr>
              <a:t>dashboard</a:t>
            </a:r>
            <a:r>
              <a:rPr sz="2800" spc="30">
                <a:solidFill>
                  <a:srgbClr val="FFFFFF"/>
                </a:solidFill>
                <a:latin typeface="Calibri"/>
                <a:cs typeface="Calibri"/>
              </a:rPr>
              <a:t> </a:t>
            </a:r>
            <a:r>
              <a:rPr sz="2800" spc="-10">
                <a:solidFill>
                  <a:srgbClr val="FFFFFF"/>
                </a:solidFill>
                <a:latin typeface="Calibri"/>
                <a:cs typeface="Calibri"/>
              </a:rPr>
              <a:t>used</a:t>
            </a:r>
            <a:r>
              <a:rPr sz="2800" spc="10">
                <a:solidFill>
                  <a:srgbClr val="FFFFFF"/>
                </a:solidFill>
                <a:latin typeface="Calibri"/>
                <a:cs typeface="Calibri"/>
              </a:rPr>
              <a:t> </a:t>
            </a:r>
            <a:r>
              <a:rPr sz="2800" spc="-25">
                <a:solidFill>
                  <a:srgbClr val="FFFFFF"/>
                </a:solidFill>
                <a:latin typeface="Calibri"/>
                <a:cs typeface="Calibri"/>
              </a:rPr>
              <a:t>for</a:t>
            </a:r>
            <a:r>
              <a:rPr sz="2800" spc="10">
                <a:solidFill>
                  <a:srgbClr val="FFFFFF"/>
                </a:solidFill>
                <a:latin typeface="Calibri"/>
                <a:cs typeface="Calibri"/>
              </a:rPr>
              <a:t> </a:t>
            </a:r>
            <a:r>
              <a:rPr sz="2800" spc="-15">
                <a:solidFill>
                  <a:srgbClr val="FFFFFF"/>
                </a:solidFill>
                <a:latin typeface="Calibri"/>
                <a:cs typeface="Calibri"/>
              </a:rPr>
              <a:t>displaying</a:t>
            </a:r>
            <a:r>
              <a:rPr sz="2800" spc="20">
                <a:solidFill>
                  <a:srgbClr val="FFFFFF"/>
                </a:solidFill>
                <a:latin typeface="Calibri"/>
                <a:cs typeface="Calibri"/>
              </a:rPr>
              <a:t> </a:t>
            </a:r>
            <a:r>
              <a:rPr sz="2800" spc="-5">
                <a:solidFill>
                  <a:srgbClr val="FFFFFF"/>
                </a:solidFill>
                <a:latin typeface="Calibri"/>
                <a:cs typeface="Calibri"/>
              </a:rPr>
              <a:t>the </a:t>
            </a:r>
            <a:r>
              <a:rPr sz="2800">
                <a:solidFill>
                  <a:srgbClr val="FFFFFF"/>
                </a:solidFill>
                <a:latin typeface="Calibri"/>
                <a:cs typeface="Calibri"/>
              </a:rPr>
              <a:t> </a:t>
            </a:r>
            <a:r>
              <a:rPr sz="2800" spc="-15">
                <a:solidFill>
                  <a:srgbClr val="FFFFFF"/>
                </a:solidFill>
                <a:latin typeface="Calibri"/>
                <a:cs typeface="Calibri"/>
              </a:rPr>
              <a:t>events,</a:t>
            </a:r>
            <a:r>
              <a:rPr sz="2800">
                <a:solidFill>
                  <a:srgbClr val="FFFFFF"/>
                </a:solidFill>
                <a:latin typeface="Calibri"/>
                <a:cs typeface="Calibri"/>
              </a:rPr>
              <a:t> </a:t>
            </a:r>
            <a:r>
              <a:rPr sz="2800" spc="-10">
                <a:solidFill>
                  <a:srgbClr val="FFFFFF"/>
                </a:solidFill>
                <a:latin typeface="Calibri"/>
                <a:cs typeface="Calibri"/>
              </a:rPr>
              <a:t>Widgets</a:t>
            </a:r>
            <a:r>
              <a:rPr sz="2800" spc="15">
                <a:solidFill>
                  <a:srgbClr val="FFFFFF"/>
                </a:solidFill>
                <a:latin typeface="Calibri"/>
                <a:cs typeface="Calibri"/>
              </a:rPr>
              <a:t> </a:t>
            </a:r>
            <a:r>
              <a:rPr sz="2800" spc="-20">
                <a:solidFill>
                  <a:srgbClr val="FFFFFF"/>
                </a:solidFill>
                <a:latin typeface="Calibri"/>
                <a:cs typeface="Calibri"/>
              </a:rPr>
              <a:t>from</a:t>
            </a:r>
            <a:r>
              <a:rPr sz="2800" spc="25">
                <a:solidFill>
                  <a:srgbClr val="FFFFFF"/>
                </a:solidFill>
                <a:latin typeface="Calibri"/>
                <a:cs typeface="Calibri"/>
              </a:rPr>
              <a:t> </a:t>
            </a:r>
            <a:r>
              <a:rPr sz="2800" spc="-5">
                <a:solidFill>
                  <a:srgbClr val="FFFFFF"/>
                </a:solidFill>
                <a:latin typeface="Calibri"/>
                <a:cs typeface="Calibri"/>
              </a:rPr>
              <a:t>Blynk	Iot	app</a:t>
            </a:r>
            <a:r>
              <a:rPr sz="2800" spc="5">
                <a:solidFill>
                  <a:srgbClr val="FFFFFF"/>
                </a:solidFill>
                <a:latin typeface="Calibri"/>
                <a:cs typeface="Calibri"/>
              </a:rPr>
              <a:t> </a:t>
            </a:r>
            <a:r>
              <a:rPr sz="2800" spc="-30">
                <a:solidFill>
                  <a:srgbClr val="FFFFFF"/>
                </a:solidFill>
                <a:latin typeface="Calibri"/>
                <a:cs typeface="Calibri"/>
              </a:rPr>
              <a:t>like</a:t>
            </a:r>
            <a:r>
              <a:rPr sz="2800" spc="-10">
                <a:solidFill>
                  <a:srgbClr val="FFFFFF"/>
                </a:solidFill>
                <a:latin typeface="Calibri"/>
                <a:cs typeface="Calibri"/>
              </a:rPr>
              <a:t> </a:t>
            </a:r>
            <a:r>
              <a:rPr sz="2800" spc="-20">
                <a:solidFill>
                  <a:srgbClr val="FFFFFF"/>
                </a:solidFill>
                <a:latin typeface="Calibri"/>
                <a:cs typeface="Calibri"/>
              </a:rPr>
              <a:t>button</a:t>
            </a:r>
            <a:r>
              <a:rPr sz="2800" spc="5">
                <a:solidFill>
                  <a:srgbClr val="FFFFFF"/>
                </a:solidFill>
                <a:latin typeface="Calibri"/>
                <a:cs typeface="Calibri"/>
              </a:rPr>
              <a:t> </a:t>
            </a:r>
            <a:r>
              <a:rPr sz="2800" spc="-10">
                <a:solidFill>
                  <a:srgbClr val="FFFFFF"/>
                </a:solidFill>
                <a:latin typeface="Calibri"/>
                <a:cs typeface="Calibri"/>
              </a:rPr>
              <a:t>widgets </a:t>
            </a:r>
            <a:r>
              <a:rPr sz="2800" spc="-620">
                <a:solidFill>
                  <a:srgbClr val="FFFFFF"/>
                </a:solidFill>
                <a:latin typeface="Calibri"/>
                <a:cs typeface="Calibri"/>
              </a:rPr>
              <a:t> </a:t>
            </a:r>
            <a:r>
              <a:rPr sz="2800" spc="-20">
                <a:solidFill>
                  <a:srgbClr val="FFFFFF"/>
                </a:solidFill>
                <a:latin typeface="Calibri"/>
                <a:cs typeface="Calibri"/>
              </a:rPr>
              <a:t>are</a:t>
            </a:r>
            <a:r>
              <a:rPr sz="2800">
                <a:solidFill>
                  <a:srgbClr val="FFFFFF"/>
                </a:solidFill>
                <a:latin typeface="Calibri"/>
                <a:cs typeface="Calibri"/>
              </a:rPr>
              <a:t> </a:t>
            </a:r>
            <a:r>
              <a:rPr sz="2800" spc="-10">
                <a:solidFill>
                  <a:srgbClr val="FFFFFF"/>
                </a:solidFill>
                <a:latin typeface="Calibri"/>
                <a:cs typeface="Calibri"/>
              </a:rPr>
              <a:t>used</a:t>
            </a:r>
            <a:r>
              <a:rPr sz="2800" spc="30">
                <a:solidFill>
                  <a:srgbClr val="FFFFFF"/>
                </a:solidFill>
                <a:latin typeface="Calibri"/>
                <a:cs typeface="Calibri"/>
              </a:rPr>
              <a:t> </a:t>
            </a:r>
            <a:r>
              <a:rPr sz="2800" spc="-20">
                <a:solidFill>
                  <a:srgbClr val="FFFFFF"/>
                </a:solidFill>
                <a:latin typeface="Calibri"/>
                <a:cs typeface="Calibri"/>
              </a:rPr>
              <a:t>to</a:t>
            </a:r>
            <a:r>
              <a:rPr sz="2800" spc="-5">
                <a:solidFill>
                  <a:srgbClr val="FFFFFF"/>
                </a:solidFill>
                <a:latin typeface="Calibri"/>
                <a:cs typeface="Calibri"/>
              </a:rPr>
              <a:t> </a:t>
            </a:r>
            <a:r>
              <a:rPr sz="2800" spc="-20">
                <a:solidFill>
                  <a:srgbClr val="FFFFFF"/>
                </a:solidFill>
                <a:latin typeface="Calibri"/>
                <a:cs typeface="Calibri"/>
              </a:rPr>
              <a:t>control</a:t>
            </a:r>
            <a:r>
              <a:rPr sz="2800" spc="10">
                <a:solidFill>
                  <a:srgbClr val="FFFFFF"/>
                </a:solidFill>
                <a:latin typeface="Calibri"/>
                <a:cs typeface="Calibri"/>
              </a:rPr>
              <a:t> </a:t>
            </a:r>
            <a:r>
              <a:rPr sz="2800" spc="-50">
                <a:solidFill>
                  <a:srgbClr val="FFFFFF"/>
                </a:solidFill>
                <a:latin typeface="Calibri"/>
                <a:cs typeface="Calibri"/>
              </a:rPr>
              <a:t>heater,</a:t>
            </a:r>
            <a:r>
              <a:rPr sz="2800">
                <a:solidFill>
                  <a:srgbClr val="FFFFFF"/>
                </a:solidFill>
                <a:latin typeface="Calibri"/>
                <a:cs typeface="Calibri"/>
              </a:rPr>
              <a:t> </a:t>
            </a:r>
            <a:r>
              <a:rPr sz="2800" spc="-10">
                <a:solidFill>
                  <a:srgbClr val="FFFFFF"/>
                </a:solidFill>
                <a:latin typeface="Calibri"/>
                <a:cs typeface="Calibri"/>
              </a:rPr>
              <a:t>cooler</a:t>
            </a:r>
            <a:r>
              <a:rPr sz="2800">
                <a:solidFill>
                  <a:srgbClr val="FFFFFF"/>
                </a:solidFill>
                <a:latin typeface="Calibri"/>
                <a:cs typeface="Calibri"/>
              </a:rPr>
              <a:t> </a:t>
            </a:r>
            <a:r>
              <a:rPr sz="2800" spc="-5">
                <a:solidFill>
                  <a:srgbClr val="FFFFFF"/>
                </a:solidFill>
                <a:latin typeface="Calibri"/>
                <a:cs typeface="Calibri"/>
              </a:rPr>
              <a:t>and</a:t>
            </a:r>
            <a:r>
              <a:rPr lang="en-US" sz="2800" spc="5">
                <a:solidFill>
                  <a:srgbClr val="FFFFFF"/>
                </a:solidFill>
                <a:latin typeface="Calibri"/>
                <a:cs typeface="Calibri"/>
              </a:rPr>
              <a:t> LED's.</a:t>
            </a:r>
            <a:endParaRPr sz="2800">
              <a:latin typeface="Calibri"/>
              <a:cs typeface="Calibri"/>
            </a:endParaRPr>
          </a:p>
          <a:p>
            <a:pPr marL="355600" marR="5080" indent="-343535">
              <a:lnSpc>
                <a:spcPct val="100000"/>
              </a:lnSpc>
              <a:buFont typeface="Wingdings"/>
              <a:buChar char=""/>
              <a:tabLst>
                <a:tab pos="355600"/>
                <a:tab pos="356235"/>
                <a:tab pos="4463415"/>
                <a:tab pos="5019675"/>
              </a:tabLst>
            </a:pPr>
            <a:endParaRPr sz="2800">
              <a:latin typeface="Calibri"/>
              <a:cs typeface="Calibri"/>
            </a:endParaRPr>
          </a:p>
          <a:p>
            <a:pPr marL="355600" marR="5080" indent="-343535">
              <a:lnSpc>
                <a:spcPct val="100000"/>
              </a:lnSpc>
              <a:buFont typeface="Wingdings"/>
              <a:buChar char=""/>
              <a:tabLst>
                <a:tab pos="355600"/>
                <a:tab pos="356235"/>
                <a:tab pos="4463415"/>
                <a:tab pos="5019675"/>
              </a:tabLst>
            </a:pPr>
            <a:r>
              <a:rPr sz="2800" spc="-10">
                <a:solidFill>
                  <a:srgbClr val="FFFFFF"/>
                </a:solidFill>
                <a:latin typeface="Calibri"/>
                <a:cs typeface="Calibri"/>
              </a:rPr>
              <a:t>Gauge widgets</a:t>
            </a:r>
            <a:r>
              <a:rPr sz="2800" spc="5">
                <a:solidFill>
                  <a:srgbClr val="FFFFFF"/>
                </a:solidFill>
                <a:latin typeface="Calibri"/>
                <a:cs typeface="Calibri"/>
              </a:rPr>
              <a:t> </a:t>
            </a:r>
            <a:r>
              <a:rPr sz="2800" spc="-20">
                <a:solidFill>
                  <a:srgbClr val="FFFFFF"/>
                </a:solidFill>
                <a:latin typeface="Calibri"/>
                <a:cs typeface="Calibri"/>
              </a:rPr>
              <a:t>to</a:t>
            </a:r>
            <a:r>
              <a:rPr sz="2800">
                <a:solidFill>
                  <a:srgbClr val="FFFFFF"/>
                </a:solidFill>
                <a:latin typeface="Calibri"/>
                <a:cs typeface="Calibri"/>
              </a:rPr>
              <a:t> </a:t>
            </a:r>
            <a:r>
              <a:rPr sz="2800" spc="-15">
                <a:solidFill>
                  <a:srgbClr val="FFFFFF"/>
                </a:solidFill>
                <a:latin typeface="Calibri"/>
                <a:cs typeface="Calibri"/>
              </a:rPr>
              <a:t>display</a:t>
            </a:r>
            <a:r>
              <a:rPr sz="2800" spc="15">
                <a:solidFill>
                  <a:srgbClr val="FFFFFF"/>
                </a:solidFill>
                <a:latin typeface="Calibri"/>
                <a:cs typeface="Calibri"/>
              </a:rPr>
              <a:t> </a:t>
            </a:r>
            <a:r>
              <a:rPr sz="2800" spc="-5">
                <a:solidFill>
                  <a:srgbClr val="FFFFFF"/>
                </a:solidFill>
                <a:latin typeface="Calibri"/>
                <a:cs typeface="Calibri"/>
              </a:rPr>
              <a:t>the</a:t>
            </a:r>
            <a:r>
              <a:rPr sz="2800">
                <a:solidFill>
                  <a:srgbClr val="FFFFFF"/>
                </a:solidFill>
                <a:latin typeface="Calibri"/>
                <a:cs typeface="Calibri"/>
              </a:rPr>
              <a:t> </a:t>
            </a:r>
            <a:r>
              <a:rPr sz="2800" spc="-20">
                <a:solidFill>
                  <a:srgbClr val="FFFFFF"/>
                </a:solidFill>
                <a:latin typeface="Calibri"/>
                <a:cs typeface="Calibri"/>
              </a:rPr>
              <a:t>temperature</a:t>
            </a:r>
            <a:r>
              <a:rPr lang="en-US" sz="2800" spc="10">
                <a:solidFill>
                  <a:srgbClr val="FFFFFF"/>
                </a:solidFill>
                <a:latin typeface="Calibri"/>
                <a:cs typeface="Calibri"/>
              </a:rPr>
              <a:t>.</a:t>
            </a:r>
            <a:endParaRPr sz="2800">
              <a:latin typeface="Calibri"/>
              <a:cs typeface="Calibri"/>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object 5">
            <a:extLst>
              <a:ext uri="{FF2B5EF4-FFF2-40B4-BE49-F238E27FC236}">
                <a16:creationId xmlns:a16="http://schemas.microsoft.com/office/drawing/2014/main" id="{4A581A2F-B014-41A2-8734-5DC0B5B99C98}"/>
              </a:ext>
            </a:extLst>
          </p:cNvPr>
          <p:cNvSpPr txBox="1"/>
          <p:nvPr/>
        </p:nvSpPr>
        <p:spPr>
          <a:xfrm>
            <a:off x="1523084" y="1935144"/>
            <a:ext cx="8933797" cy="2649443"/>
          </a:xfrm>
          <a:prstGeom prst="rect">
            <a:avLst/>
          </a:prstGeom>
        </p:spPr>
        <p:txBody>
          <a:bodyPr wrap="square" lIns="0" tIns="1270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eaLnBrk="1" hangingPunct="1">
              <a:spcBef>
                <a:spcPts val="100"/>
              </a:spcBef>
              <a:buFont typeface="Arial" pitchFamily="34" charset="0"/>
              <a:buNone/>
              <a:defRPr/>
            </a:pPr>
            <a:r>
              <a:rPr lang="en-IN" sz="4000" b="1" spc="-10">
                <a:latin typeface="Times New Roman" pitchFamily="18" charset="0"/>
                <a:cs typeface="Times New Roman" panose="02020603050405020304" pitchFamily="18" charset="0"/>
              </a:rPr>
              <a:t>PART IV –  Implementation and Demo:</a:t>
            </a:r>
          </a:p>
          <a:p>
            <a:pPr marL="12700" algn="ctr" eaLnBrk="1" hangingPunct="1">
              <a:spcBef>
                <a:spcPts val="60"/>
              </a:spcBef>
              <a:buFont typeface="Arial" pitchFamily="34" charset="0"/>
              <a:buNone/>
              <a:defRPr/>
            </a:pPr>
            <a:endParaRPr lang="en-US" sz="3200" spc="-5">
              <a:uFill>
                <a:solidFill>
                  <a:srgbClr val="FFFFFF"/>
                </a:solidFill>
              </a:uFill>
              <a:latin typeface="Times New Roman"/>
              <a:cs typeface="Times New Roman"/>
            </a:endParaRPr>
          </a:p>
          <a:p>
            <a:pPr marL="12700" algn="ctr" eaLnBrk="1" hangingPunct="1">
              <a:spcBef>
                <a:spcPts val="60"/>
              </a:spcBef>
              <a:buFont typeface="Arial" pitchFamily="34" charset="0"/>
              <a:buNone/>
              <a:defRPr/>
            </a:pPr>
            <a:r>
              <a:rPr lang="en-US" sz="3200" spc="-5">
                <a:uFill>
                  <a:solidFill>
                    <a:srgbClr val="FFFFFF"/>
                  </a:solidFill>
                </a:uFill>
                <a:latin typeface="Times New Roman"/>
                <a:cs typeface="Times New Roman"/>
              </a:rPr>
              <a:t>Asogwa Emmanuel</a:t>
            </a:r>
          </a:p>
          <a:p>
            <a:pPr marL="12700" algn="ctr" eaLnBrk="1" hangingPunct="1">
              <a:spcBef>
                <a:spcPts val="60"/>
              </a:spcBef>
              <a:buFont typeface="Arial" pitchFamily="34" charset="0"/>
              <a:buNone/>
              <a:defRPr/>
            </a:pPr>
            <a:r>
              <a:rPr lang="en-US" sz="3200" spc="-5">
                <a:uFill>
                  <a:solidFill>
                    <a:srgbClr val="FFFFFF"/>
                  </a:solidFill>
                </a:uFill>
                <a:latin typeface="Times New Roman"/>
                <a:cs typeface="Times New Roman"/>
              </a:rPr>
              <a:t>   asogwaemmanuel36@gmail.com</a:t>
            </a:r>
          </a:p>
          <a:p>
            <a:pPr marL="12700" algn="ctr" eaLnBrk="1" hangingPunct="1">
              <a:spcBef>
                <a:spcPts val="100"/>
              </a:spcBef>
              <a:buFont typeface="Arial" pitchFamily="34" charset="0"/>
              <a:buNone/>
              <a:defRPr/>
            </a:pPr>
            <a:endParaRPr sz="320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pPr algn="ctr"/>
            <a:r>
              <a:rPr lang="en-US"/>
              <a:t>BLOCK DIAGRAM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t>56</a:t>
            </a:fld>
            <a:endParaRPr lang="en-US"/>
          </a:p>
        </p:txBody>
      </p:sp>
      <p:pic>
        <p:nvPicPr>
          <p:cNvPr id="11" name="Picture 10">
            <a:extLst>
              <a:ext uri="{FF2B5EF4-FFF2-40B4-BE49-F238E27FC236}">
                <a16:creationId xmlns:a16="http://schemas.microsoft.com/office/drawing/2014/main" id="{5A2D7E99-2E7B-44D8-9178-435D3BCF8910}"/>
              </a:ext>
            </a:extLst>
          </p:cNvPr>
          <p:cNvPicPr>
            <a:picLocks noChangeAspect="1"/>
          </p:cNvPicPr>
          <p:nvPr/>
        </p:nvPicPr>
        <p:blipFill>
          <a:blip r:embed="rId2"/>
          <a:stretch>
            <a:fillRect/>
          </a:stretch>
        </p:blipFill>
        <p:spPr>
          <a:xfrm>
            <a:off x="1656523" y="1412461"/>
            <a:ext cx="7964556" cy="5086350"/>
          </a:xfrm>
          <a:prstGeom prst="rect">
            <a:avLst/>
          </a:prstGeom>
        </p:spPr>
      </p:pic>
    </p:spTree>
    <p:extLst>
      <p:ext uri="{BB962C8B-B14F-4D97-AF65-F5344CB8AC3E}">
        <p14:creationId xmlns:p14="http://schemas.microsoft.com/office/powerpoint/2010/main" val="1263875044"/>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9664148" cy="548640"/>
          </a:xfrm>
        </p:spPr>
        <p:txBody>
          <a:bodyPr/>
          <a:lstStyle/>
          <a:p>
            <a:r>
              <a:rPr lang="en-US"/>
              <a:t>GARDEN LIGHTS CONTROL</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t>57</a:t>
            </a:fld>
            <a:endParaRPr lang="en-US"/>
          </a:p>
        </p:txBody>
      </p:sp>
      <p:pic>
        <p:nvPicPr>
          <p:cNvPr id="13" name="Picture 12">
            <a:extLst>
              <a:ext uri="{FF2B5EF4-FFF2-40B4-BE49-F238E27FC236}">
                <a16:creationId xmlns:a16="http://schemas.microsoft.com/office/drawing/2014/main" id="{7D014117-C399-47FE-9C92-7BE89D424286}"/>
              </a:ext>
            </a:extLst>
          </p:cNvPr>
          <p:cNvPicPr>
            <a:picLocks noChangeAspect="1"/>
          </p:cNvPicPr>
          <p:nvPr/>
        </p:nvPicPr>
        <p:blipFill>
          <a:blip r:embed="rId2"/>
          <a:stretch>
            <a:fillRect/>
          </a:stretch>
        </p:blipFill>
        <p:spPr>
          <a:xfrm>
            <a:off x="2557670" y="2168595"/>
            <a:ext cx="6838121" cy="4298467"/>
          </a:xfrm>
          <a:prstGeom prst="rect">
            <a:avLst/>
          </a:prstGeom>
        </p:spPr>
      </p:pic>
    </p:spTree>
    <p:extLst>
      <p:ext uri="{BB962C8B-B14F-4D97-AF65-F5344CB8AC3E}">
        <p14:creationId xmlns:p14="http://schemas.microsoft.com/office/powerpoint/2010/main" val="2910866480"/>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540771" y="276572"/>
            <a:ext cx="9664148" cy="548640"/>
          </a:xfrm>
        </p:spPr>
        <p:txBody>
          <a:bodyPr/>
          <a:lstStyle/>
          <a:p>
            <a:r>
              <a:rPr lang="en-US"/>
              <a:t>Temperature control</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t>58</a:t>
            </a:fld>
            <a:endParaRPr lang="en-US"/>
          </a:p>
        </p:txBody>
      </p:sp>
      <p:pic>
        <p:nvPicPr>
          <p:cNvPr id="6" name="Picture 5">
            <a:extLst>
              <a:ext uri="{FF2B5EF4-FFF2-40B4-BE49-F238E27FC236}">
                <a16:creationId xmlns:a16="http://schemas.microsoft.com/office/drawing/2014/main" id="{BA74B6C5-39A4-41BC-BCA2-7F9F4CB79208}"/>
              </a:ext>
            </a:extLst>
          </p:cNvPr>
          <p:cNvPicPr>
            <a:picLocks noChangeAspect="1"/>
          </p:cNvPicPr>
          <p:nvPr/>
        </p:nvPicPr>
        <p:blipFill>
          <a:blip r:embed="rId2"/>
          <a:stretch>
            <a:fillRect/>
          </a:stretch>
        </p:blipFill>
        <p:spPr>
          <a:xfrm>
            <a:off x="1540771" y="1085503"/>
            <a:ext cx="8315325" cy="5495925"/>
          </a:xfrm>
          <a:prstGeom prst="rect">
            <a:avLst/>
          </a:prstGeom>
        </p:spPr>
      </p:pic>
    </p:spTree>
    <p:extLst>
      <p:ext uri="{BB962C8B-B14F-4D97-AF65-F5344CB8AC3E}">
        <p14:creationId xmlns:p14="http://schemas.microsoft.com/office/powerpoint/2010/main" val="4221184591"/>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540771" y="276572"/>
            <a:ext cx="9664148" cy="548640"/>
          </a:xfrm>
        </p:spPr>
        <p:txBody>
          <a:bodyPr/>
          <a:lstStyle/>
          <a:p>
            <a:r>
              <a:rPr lang="en-US"/>
              <a:t>Serial tank control</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t>59</a:t>
            </a:fld>
            <a:endParaRPr lang="en-US"/>
          </a:p>
        </p:txBody>
      </p:sp>
      <p:pic>
        <p:nvPicPr>
          <p:cNvPr id="7" name="Picture 6">
            <a:extLst>
              <a:ext uri="{FF2B5EF4-FFF2-40B4-BE49-F238E27FC236}">
                <a16:creationId xmlns:a16="http://schemas.microsoft.com/office/drawing/2014/main" id="{21C495FD-BA8F-4C83-8DC5-30D6C2592AC5}"/>
              </a:ext>
            </a:extLst>
          </p:cNvPr>
          <p:cNvPicPr>
            <a:picLocks noChangeAspect="1"/>
          </p:cNvPicPr>
          <p:nvPr/>
        </p:nvPicPr>
        <p:blipFill>
          <a:blip r:embed="rId2"/>
          <a:stretch>
            <a:fillRect/>
          </a:stretch>
        </p:blipFill>
        <p:spPr>
          <a:xfrm>
            <a:off x="3670852" y="1546224"/>
            <a:ext cx="3983521" cy="4619625"/>
          </a:xfrm>
          <a:prstGeom prst="rect">
            <a:avLst/>
          </a:prstGeom>
        </p:spPr>
      </p:pic>
    </p:spTree>
    <p:extLst>
      <p:ext uri="{BB962C8B-B14F-4D97-AF65-F5344CB8AC3E}">
        <p14:creationId xmlns:p14="http://schemas.microsoft.com/office/powerpoint/2010/main" val="349335498"/>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9458" name="Rectangle 2"/>
          <p:cNvSpPr>
            <a:spLocks noGrp="1" noChangeArrowheads="1"/>
          </p:cNvSpPr>
          <p:nvPr>
            <p:ph type="title"/>
          </p:nvPr>
        </p:nvSpPr>
        <p:spPr>
          <a:xfrm>
            <a:off x="0" y="0"/>
            <a:ext cx="9067800" cy="2438400"/>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IN"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Operators</a:t>
            </a:r>
            <a:br>
              <a:rPr kumimoji="0" lang="en-IN"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br>
            <a:br>
              <a:rPr kumimoji="0" lang="en-IN" altLang="en-US" sz="4000" b="1" i="0" u="none" strike="noStrike" kern="1200" cap="none" spc="0" normalizeH="0" baseline="0" noProof="0">
                <a:ln>
                  <a:noFill/>
                </a:ln>
                <a:solidFill>
                  <a:srgbClr val="FEFEFE"/>
                </a:solidFill>
                <a:effectLst/>
                <a:uLnTx/>
                <a:uFillTx/>
                <a:latin typeface="+mj-lt" pitchFamily="34" charset="0"/>
                <a:ea typeface="+mj-ea" pitchFamily="34" charset="0"/>
                <a:cs typeface="Trebuchet MS"/>
              </a:rPr>
            </a:br>
            <a:r>
              <a:rPr kumimoji="0" lang="en-IN" altLang="en-US" sz="2400" b="1" i="0" u="none"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An operator is a symbol which operates on a value or a variable. For example: + is an operator to perform addition.</a:t>
            </a:r>
          </a:p>
        </p:txBody>
      </p:sp>
      <p:sp>
        <p:nvSpPr>
          <p:cNvPr id="19459" name="Rectangle 3"/>
          <p:cNvSpPr>
            <a:spLocks noGrp="1" noChangeArrowheads="1"/>
          </p:cNvSpPr>
          <p:nvPr>
            <p:ph idx="1"/>
          </p:nvPr>
        </p:nvSpPr>
        <p:spPr>
          <a:xfrm>
            <a:off x="457200" y="2819400"/>
            <a:ext cx="8229600" cy="3505200"/>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Operator                 Meaning of Operator</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Addition or unary plus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Subtraction or unary minus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Multiplication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Division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Modulo</a:t>
            </a: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(remainder</a:t>
            </a:r>
            <a:r>
              <a:rPr kumimoji="0" lang="en-US" altLang="en-US" sz="28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t>
            </a:r>
            <a:r>
              <a:rPr kumimoji="0" lang="en-IN" altLang="en-US" sz="1800" b="0" i="0" u="none" strike="noStrike" kern="1200" cap="none" spc="0" normalizeH="0" baseline="0" noProof="0">
                <a:ln>
                  <a:noFill/>
                </a:ln>
                <a:solidFill>
                  <a:schemeClr val="tx1"/>
                </a:solidFill>
                <a:effectLst/>
                <a:uLnTx/>
                <a:uFillTx/>
                <a:latin typeface="+mn-lt" pitchFamily="34" charset="0"/>
                <a:ea typeface="+mn-ea" pitchFamily="34" charset="0"/>
                <a:cs typeface="+mn-cs"/>
              </a:rPr>
              <a:t>			        </a:t>
            </a:r>
            <a:endParaRPr kumimoji="0" lang="en-US" altLang="en-US" sz="18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600"/>
              </a:spcAft>
              <a:buClr>
                <a:schemeClr val="accent1"/>
              </a:buClr>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2451387" y="654048"/>
            <a:ext cx="6656832" cy="530352"/>
          </a:xfrm>
        </p:spPr>
        <p:txBody>
          <a:bodyPr/>
          <a:lstStyle/>
          <a:p>
            <a:r>
              <a:rPr lang="en-US"/>
              <a:t>SETUP FUNCTION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t>60</a:t>
            </a:fld>
            <a:endParaRPr lang="en-US"/>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p:nvPr/>
        </p:nvCxnSpPr>
        <p:spPr>
          <a:xfrm flipH="1">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C24146C-C99B-4A29-BFB7-886AA1ECA02A}"/>
              </a:ext>
            </a:extLst>
          </p:cNvPr>
          <p:cNvPicPr>
            <a:picLocks noChangeAspect="1"/>
          </p:cNvPicPr>
          <p:nvPr/>
        </p:nvPicPr>
        <p:blipFill>
          <a:blip r:embed="rId2"/>
          <a:stretch>
            <a:fillRect/>
          </a:stretch>
        </p:blipFill>
        <p:spPr>
          <a:xfrm>
            <a:off x="1950531" y="1263914"/>
            <a:ext cx="8611449" cy="5486400"/>
          </a:xfrm>
          <a:prstGeom prst="rect">
            <a:avLst/>
          </a:prstGeom>
        </p:spPr>
      </p:pic>
    </p:spTree>
    <p:extLst>
      <p:ext uri="{BB962C8B-B14F-4D97-AF65-F5344CB8AC3E}">
        <p14:creationId xmlns:p14="http://schemas.microsoft.com/office/powerpoint/2010/main" val="2499958832"/>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2451387" y="654048"/>
            <a:ext cx="6656832" cy="530352"/>
          </a:xfrm>
        </p:spPr>
        <p:txBody>
          <a:bodyPr/>
          <a:lstStyle/>
          <a:p>
            <a:r>
              <a:rPr lang="en-US"/>
              <a:t>LOOP FUNCTION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t>61</a:t>
            </a:fld>
            <a:endParaRPr lang="en-US"/>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p:nvPr/>
        </p:nvCxnSpPr>
        <p:spPr>
          <a:xfrm flipH="1">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029C662-E350-424C-894F-A0AB9D86A366}"/>
              </a:ext>
            </a:extLst>
          </p:cNvPr>
          <p:cNvPicPr>
            <a:picLocks noChangeAspect="1"/>
          </p:cNvPicPr>
          <p:nvPr/>
        </p:nvPicPr>
        <p:blipFill>
          <a:blip r:embed="rId2"/>
          <a:stretch>
            <a:fillRect/>
          </a:stretch>
        </p:blipFill>
        <p:spPr>
          <a:xfrm>
            <a:off x="1763475" y="1550504"/>
            <a:ext cx="7579305" cy="5088835"/>
          </a:xfrm>
          <a:prstGeom prst="rect">
            <a:avLst/>
          </a:prstGeom>
        </p:spPr>
      </p:pic>
    </p:spTree>
    <p:extLst>
      <p:ext uri="{BB962C8B-B14F-4D97-AF65-F5344CB8AC3E}">
        <p14:creationId xmlns:p14="http://schemas.microsoft.com/office/powerpoint/2010/main" val="2137548496"/>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a:t>OUTPUT </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t>62</a:t>
            </a:fld>
            <a:endParaRPr lang="en-US"/>
          </a:p>
        </p:txBody>
      </p:sp>
      <p:sp>
        <p:nvSpPr>
          <p:cNvPr id="7" name="Content Placeholder 6">
            <a:extLst>
              <a:ext uri="{FF2B5EF4-FFF2-40B4-BE49-F238E27FC236}">
                <a16:creationId xmlns:a16="http://schemas.microsoft.com/office/drawing/2014/main" id="{5A2472D7-D8E6-4E7B-B033-2093AC6EE8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9358510"/>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a:t>OUTPUT </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t>63</a:t>
            </a:fld>
            <a:endParaRPr lang="en-US"/>
          </a:p>
        </p:txBody>
      </p:sp>
      <p:sp>
        <p:nvSpPr>
          <p:cNvPr id="7" name="Content Placeholder 6">
            <a:extLst>
              <a:ext uri="{FF2B5EF4-FFF2-40B4-BE49-F238E27FC236}">
                <a16:creationId xmlns:a16="http://schemas.microsoft.com/office/drawing/2014/main" id="{5A2472D7-D8E6-4E7B-B033-2093AC6EE8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579437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3" y="609600"/>
            <a:ext cx="4457833" cy="530352"/>
          </a:xfrm>
        </p:spPr>
        <p:txBody>
          <a:bodyPr/>
          <a:lstStyle/>
          <a:p>
            <a:r>
              <a:rPr lang="en-US"/>
              <a:t>CONCLUSION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t>64</a:t>
            </a:fld>
            <a:endParaRPr lang="en-US"/>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834640" y="2057399"/>
            <a:ext cx="6519672" cy="3800061"/>
          </a:xfrm>
        </p:spPr>
        <p:txBody>
          <a:bodyPr/>
          <a:lstStyle/>
          <a:p>
            <a:r>
              <a:rPr lang="en-US" sz="3200" spc="100">
                <a:ea typeface="+mn-lt"/>
                <a:cs typeface="Posterama" panose="020b0504020200020000" pitchFamily="34" charset="0"/>
              </a:rPr>
              <a:t>The final result is a simulated Automated Home Project that can be remotely controlled and with a dashboard that displays its status</a:t>
            </a:r>
            <a:endParaRPr lang="en-US" sz="3200" spc="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871216" y="5330952"/>
            <a:ext cx="6519672" cy="1527048"/>
          </a:xfrm>
          <a:custGeom>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a:blip r:embed="rId2">
            <a:alphaModFix amt="50000"/>
            <a:extLst>
              <a:ext uri="{28A0092B-C50C-407E-A947-70E740481C1C}">
                <a14:useLocalDpi xmlns:a14="http://schemas.microsoft.com/office/drawing/2010/main" val="0"/>
              </a:ext>
            </a:extLst>
          </a:blip>
          <a:stretch>
            <a:fill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334127647"/>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0482" name="Rectangle 2"/>
          <p:cNvSpPr>
            <a:spLocks noGrp="1" noChangeArrowheads="1"/>
          </p:cNvSpPr>
          <p:nvPr>
            <p:ph type="title"/>
          </p:nvPr>
        </p:nvSpPr>
        <p:spPr>
          <a:xfrm>
            <a:off x="457200" y="152400"/>
            <a:ext cx="8229600" cy="838200"/>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zh-CN"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C Relational Operators</a:t>
            </a:r>
          </a:p>
        </p:txBody>
      </p:sp>
      <p:sp>
        <p:nvSpPr>
          <p:cNvPr id="20483" name="Rectangle 3"/>
          <p:cNvSpPr>
            <a:spLocks noGrp="1" noChangeArrowheads="1"/>
          </p:cNvSpPr>
          <p:nvPr>
            <p:ph idx="1"/>
          </p:nvPr>
        </p:nvSpPr>
        <p:spPr>
          <a:xfrm>
            <a:off x="457200" y="1295400"/>
            <a:ext cx="8229600" cy="5029200"/>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 relational operator checks the relationship between two operands. If the relation is true, it returns 1; if the relation is false, it returns value 0.</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Relational operators are used in decision making and loops.</a:t>
            </a:r>
          </a:p>
          <a:p>
            <a:pPr marL="342900" marR="0" lvl="0" indent="-342900" algn="l" defTabSz="457200" rtl="0" eaLnBrk="1" fontAlgn="auto" latinLnBrk="0" hangingPunct="1">
              <a:lnSpc>
                <a:spcPct val="80000"/>
              </a:lnSpc>
              <a:spcBef>
                <a:spcPct val="20000"/>
              </a:spcBef>
              <a:spcAft>
                <a:spcPts val="600"/>
              </a:spcAft>
              <a:buClr>
                <a:schemeClr val="accent1"/>
              </a:buClr>
              <a:buSzTx/>
              <a:buFontTx/>
              <a:buNone/>
              <a:defRPr/>
            </a:pPr>
            <a:r>
              <a:rPr kumimoji="0" lang="en-IN" altLang="en-US" sz="2000" b="0" i="0" u="none" strike="noStrike" kern="1200" cap="none" spc="0" normalizeH="0" baseline="0" noProof="0">
                <a:ln>
                  <a:noFill/>
                </a:ln>
                <a:solidFill>
                  <a:srgbClr val="FF0000"/>
                </a:solidFill>
                <a:effectLst/>
                <a:uLnTx/>
                <a:uFillTx/>
                <a:latin typeface="+mn-lt" pitchFamily="34" charset="0"/>
                <a:ea typeface="+mn-ea" pitchFamily="34" charset="0"/>
                <a:cs typeface="+mn-cs"/>
              </a:rPr>
              <a:t> </a:t>
            </a:r>
            <a:r>
              <a:rPr kumimoji="0" lang="en-US" altLang="en-US" sz="2000" b="0" i="0" u="none" strike="noStrike" kern="1200" cap="none" spc="0" normalizeH="0" baseline="0" noProof="0">
                <a:ln>
                  <a:noFill/>
                </a:ln>
                <a:solidFill>
                  <a:srgbClr val="FF0000"/>
                </a:solidFill>
                <a:effectLst/>
                <a:uLnTx/>
                <a:uFillTx/>
                <a:latin typeface="Times New Roman" pitchFamily="18" charset="0"/>
                <a:ea typeface="+mn-ea" pitchFamily="34" charset="0"/>
                <a:cs typeface="Times New Roman" panose="02020603050405020304" pitchFamily="18" charset="0"/>
              </a:rPr>
              <a:t>Operator	</a:t>
            </a:r>
            <a:r>
              <a:rPr kumimoji="0" lang="en-IN" altLang="en-US" sz="2000" b="0" i="0" u="none" strike="noStrike" kern="1200" cap="none" spc="0" normalizeH="0" baseline="0" noProof="0">
                <a:ln>
                  <a:noFill/>
                </a:ln>
                <a:solidFill>
                  <a:srgbClr val="FF0000"/>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rgbClr val="FF0000"/>
                </a:solidFill>
                <a:effectLst/>
                <a:uLnTx/>
                <a:uFillTx/>
                <a:latin typeface="Times New Roman" pitchFamily="18" charset="0"/>
                <a:ea typeface="+mn-ea" pitchFamily="34" charset="0"/>
                <a:cs typeface="Times New Roman" panose="02020603050405020304" pitchFamily="18" charset="0"/>
              </a:rPr>
              <a:t>Meaning of Operator	Example</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Equal to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5 == 3 returns 0</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&gt;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Greater than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5 &gt; 3 returns 1</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&lt;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Less than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5 &lt; 3 returns 0</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Not equal to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5 != 3 returns 1</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&gt;=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Greater than or equal to	5 &gt;= 3 returns 1</a:t>
            </a:r>
          </a:p>
          <a:p>
            <a:pPr marL="342900" marR="0" lvl="0" indent="-342900" algn="l" defTabSz="457200" rtl="0" eaLnBrk="1" fontAlgn="auto" latinLnBrk="0" hangingPunct="1">
              <a:lnSpc>
                <a:spcPct val="80000"/>
              </a:lnSpc>
              <a:spcBef>
                <a:spcPct val="20000"/>
              </a:spcBef>
              <a:spcAft>
                <a:spcPts val="600"/>
              </a:spcAft>
              <a:buClr>
                <a:schemeClr val="accent1"/>
              </a:buClr>
              <a:buSzTx/>
              <a:buFont typeface="Wingdings 2" charset="2"/>
              <a:buChar char=""/>
              <a:defRPr/>
            </a:pP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&lt;=	</a:t>
            </a:r>
            <a:r>
              <a:rPr kumimoji="0" lang="en-IN"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	</a:t>
            </a:r>
            <a:r>
              <a:rPr kumimoji="0" lang="en-US" altLang="en-US" sz="20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Less than or equal to	       5 &lt;= 3 return 0</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1506" name="Rectangle 2"/>
          <p:cNvSpPr>
            <a:spLocks noGrp="1" noChangeArrowheads="1"/>
          </p:cNvSpPr>
          <p:nvPr>
            <p:ph type="title"/>
          </p:nvPr>
        </p:nvSpPr>
        <p:spPr>
          <a:xfrm>
            <a:off x="457200" y="228600"/>
            <a:ext cx="8229600" cy="582613"/>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IN"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Keywords</a:t>
            </a:r>
            <a:endParaRPr kumimoji="0" lang="en-US" altLang="en-US" sz="4000" b="1" i="0" u="sng" strike="noStrike" kern="1200" cap="none" spc="0" normalizeH="0" baseline="0" noProof="0">
              <a:ln>
                <a:noFill/>
              </a:ln>
              <a:solidFill>
                <a:srgbClr val="FEFEFE"/>
              </a:solidFill>
              <a:effectLst/>
              <a:uLnTx/>
              <a:uFillTx/>
              <a:latin typeface="Times New Roman" pitchFamily="18" charset="0"/>
              <a:ea typeface="+mj-ea"/>
              <a:cs typeface="Times New Roman" panose="02020603050405020304" pitchFamily="18" charset="0"/>
            </a:endParaRPr>
          </a:p>
        </p:txBody>
      </p:sp>
      <p:sp>
        <p:nvSpPr>
          <p:cNvPr id="21507" name="Rectangle 3"/>
          <p:cNvSpPr>
            <a:spLocks noGrp="1" noChangeArrowheads="1"/>
          </p:cNvSpPr>
          <p:nvPr>
            <p:ph type="body" sz="half" idx="1"/>
          </p:nvPr>
        </p:nvSpPr>
        <p:spPr>
          <a:xfrm>
            <a:off x="457200" y="1174750"/>
            <a:ext cx="4038600" cy="4953000"/>
          </a:xfrm>
          <a:prstGeom prst="rect">
            <a:avLst/>
          </a:prstGeo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IN" altLang="en-US" sz="22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Keywords are nothing but system defined identifiers.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IN" altLang="en-US" sz="22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Keywords are  reserved words of the language.</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IN" altLang="en-US" sz="22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They have specific meaning in the language and cannot be used by the programmer as variable or constant names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IN" altLang="en-US" sz="22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C is case sensitive, it means these must be used as it is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IN" altLang="en-US" sz="22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32 Keywords in C Programming</a:t>
            </a:r>
            <a:endParaRPr kumimoji="0" lang="en-US" altLang="en-US" sz="2200" b="0" i="0" u="none" strike="noStrike" kern="1200" cap="none" spc="0" normalizeH="0" baseline="0" noProof="0">
              <a:ln>
                <a:noFill/>
              </a:ln>
              <a:solidFill>
                <a:schemeClr val="tx1"/>
              </a:solidFill>
              <a:effectLst/>
              <a:uLnTx/>
              <a:uFillTx/>
              <a:latin typeface="Times New Roman" pitchFamily="18" charset="0"/>
              <a:ea typeface="+mn-ea"/>
              <a:cs typeface="Times New Roman" panose="02020603050405020304" pitchFamily="18" charset="0"/>
            </a:endParaRPr>
          </a:p>
        </p:txBody>
      </p:sp>
      <p:graphicFrame>
        <p:nvGraphicFramePr>
          <p:cNvPr id="21508" name="Group 4" title=""/>
          <p:cNvGraphicFramePr>
            <a:graphicFrameLocks noGrp="1"/>
          </p:cNvGraphicFramePr>
          <p:nvPr>
            <p:ph sz="half" idx="4294967295"/>
          </p:nvPr>
        </p:nvGraphicFramePr>
        <p:xfrm>
          <a:off x="4648200" y="1174750"/>
          <a:ext cx="4038600" cy="4953000"/>
        </p:xfrm>
        <a:graphic>
          <a:graphicData uri="http://schemas.openxmlformats.org/drawingml/2006/table">
            <a:tbl>
              <a:tblPr/>
              <a:tblGrid>
                <a:gridCol w="1076325"/>
                <a:gridCol w="901700"/>
                <a:gridCol w="958850"/>
                <a:gridCol w="1101725"/>
              </a:tblGrid>
              <a:tr h="620712">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b="1">
                          <a:solidFill>
                            <a:srgbClr val="FFFFFF"/>
                          </a:solidFill>
                          <a:latin typeface="Calibri" panose="020f0502020204030204" pitchFamily="34" charset="0"/>
                        </a:rPr>
                        <a:t>auto</a:t>
                      </a:r>
                      <a:endParaRPr lang="en-US" altLang="zh-CN" b="1">
                        <a:solidFill>
                          <a:srgbClr val="FFFFFF"/>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rgbClr val="4F81BD"/>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b="1">
                          <a:solidFill>
                            <a:srgbClr val="FFFFFF"/>
                          </a:solidFill>
                          <a:latin typeface="Calibri" panose="020f0502020204030204" pitchFamily="34" charset="0"/>
                        </a:rPr>
                        <a:t>double</a:t>
                      </a:r>
                      <a:endParaRPr lang="en-US" altLang="zh-CN" b="1">
                        <a:solidFill>
                          <a:srgbClr val="FFFFFF"/>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rgbClr val="4F81BD"/>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b="1">
                          <a:solidFill>
                            <a:srgbClr val="FFFFFF"/>
                          </a:solidFill>
                          <a:latin typeface="Calibri" panose="020f0502020204030204" pitchFamily="34" charset="0"/>
                        </a:rPr>
                        <a:t>int</a:t>
                      </a:r>
                      <a:endParaRPr lang="en-US" altLang="zh-CN" b="1">
                        <a:solidFill>
                          <a:srgbClr val="FFFFFF"/>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rgbClr val="4F81BD"/>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b="1">
                          <a:solidFill>
                            <a:srgbClr val="FFFFFF"/>
                          </a:solidFill>
                          <a:latin typeface="Calibri" panose="020f0502020204030204" pitchFamily="34" charset="0"/>
                        </a:rPr>
                        <a:t>struct</a:t>
                      </a:r>
                      <a:endParaRPr lang="en-US" altLang="zh-CN" b="1">
                        <a:solidFill>
                          <a:srgbClr val="FFFFFF"/>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rgbClr val="4F81BD"/>
                    </a:solidFill>
                  </a:tcPr>
                </a:tc>
              </a:tr>
              <a:tr h="615950">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break</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381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else</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381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long</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381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switch</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38100">
                      <a:solidFill>
                        <a:srgbClr val="FFFFFF"/>
                      </a:solidFill>
                      <a:miter lim="800000"/>
                    </a:lnT>
                    <a:lnB w="12700">
                      <a:solidFill>
                        <a:srgbClr val="FFFFFF"/>
                      </a:solidFill>
                      <a:miter lim="800000"/>
                    </a:lnB>
                    <a:solidFill>
                      <a:srgbClr val="D0D8E8"/>
                    </a:solidFill>
                  </a:tcPr>
                </a:tc>
              </a:tr>
              <a:tr h="620712">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case</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enum</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register</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typedef</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r>
              <a:tr h="619125">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char</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extern</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return</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union</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r>
              <a:tr h="619125">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const</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float</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short</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unsigned</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r>
              <a:tr h="620712">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continue</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for</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signed</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void</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r>
              <a:tr h="615950">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default</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goto</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sizeof</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volatile</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E9EDF4"/>
                    </a:solidFill>
                  </a:tcPr>
                </a:tc>
              </a:tr>
              <a:tr h="620712">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do</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if</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static</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c>
                  <a:txBody>
                    <a:bodyPr vert="horz" wrap="square">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itchFamily="34" charset="0"/>
                          <a:ea typeface="SimSun" pitchFamily="2" charset="-122"/>
                        </a:defRPr>
                      </a:lvl5pPr>
                    </a:lstStyle>
                    <a:p>
                      <a:pPr marL="0" lvl="0" indent="0" eaLnBrk="1" hangingPunct="1">
                        <a:spcBef>
                          <a:spcPct val="20000"/>
                        </a:spcBef>
                      </a:pPr>
                      <a:r>
                        <a:rPr lang="en-US" altLang="zh-CN">
                          <a:solidFill>
                            <a:srgbClr val="000000"/>
                          </a:solidFill>
                          <a:latin typeface="Calibri" panose="020f0502020204030204" pitchFamily="34" charset="0"/>
                        </a:rPr>
                        <a:t>while</a:t>
                      </a:r>
                      <a:endParaRPr lang="en-US" altLang="zh-CN">
                        <a:solidFill>
                          <a:srgbClr val="000000"/>
                        </a:solidFill>
                        <a:latin typeface="Calibri" panose="020f0502020204030204" pitchFamily="34" charset="0"/>
                      </a:endParaRPr>
                    </a:p>
                  </a:txBody>
                  <a:tcPr>
                    <a:lnL w="12700">
                      <a:solidFill>
                        <a:srgbClr val="FFFFFF"/>
                      </a:solidFill>
                      <a:miter lim="800000"/>
                    </a:lnL>
                    <a:lnR w="12700">
                      <a:solidFill>
                        <a:srgbClr val="FFFFFF"/>
                      </a:solidFill>
                      <a:miter lim="800000"/>
                    </a:lnR>
                    <a:lnT w="12700">
                      <a:solidFill>
                        <a:srgbClr val="FFFFFF"/>
                      </a:solidFill>
                      <a:miter lim="800000"/>
                    </a:lnT>
                    <a:lnB w="12700">
                      <a:solidFill>
                        <a:srgbClr val="FFFFFF"/>
                      </a:solidFill>
                      <a:miter lim="800000"/>
                    </a:lnB>
                    <a:solidFill>
                      <a:srgbClr val="D0D8E8"/>
                    </a:solidFill>
                  </a:tcPr>
                </a:tc>
              </a:tr>
            </a:tbl>
          </a:graphicData>
        </a:graphic>
      </p:graphicFrame>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2530" name="Title 1"/>
          <p:cNvSpPr>
            <a:spLocks noGrp="1"/>
          </p:cNvSpPr>
          <p:nvPr>
            <p:ph type="title"/>
          </p:nvPr>
        </p:nvSpPr>
        <p:spPr>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en-US" sz="4000" b="1" i="0" u="sng" strike="noStrike" kern="1200" cap="none" spc="0" normalizeH="0" baseline="0" noProof="0">
                <a:ln>
                  <a:noFill/>
                </a:ln>
                <a:solidFill>
                  <a:srgbClr val="FEFEFE"/>
                </a:solidFill>
                <a:effectLst/>
                <a:uLnTx/>
                <a:uFillTx/>
                <a:latin typeface="Times New Roman" pitchFamily="18" charset="0"/>
                <a:ea typeface="+mj-ea" pitchFamily="34" charset="0"/>
                <a:cs typeface="Times New Roman" panose="02020603050405020304" pitchFamily="18" charset="0"/>
              </a:rPr>
              <a:t>ARRAY</a:t>
            </a:r>
          </a:p>
        </p:txBody>
      </p:sp>
      <p:sp>
        <p:nvSpPr>
          <p:cNvPr id="22531" name="Content Placeholder 2"/>
          <p:cNvSpPr>
            <a:spLocks noGrp="1"/>
          </p:cNvSpPr>
          <p:nvPr>
            <p:ph idx="1"/>
          </p:nvPr>
        </p:nvSpPr>
        <p:spPr>
          <a:xfrm>
            <a:off x="809625" y="2222500"/>
            <a:ext cx="7524750" cy="4483100"/>
          </a:xfrm>
          <a:prstGeom prst="rect">
            <a:avLst/>
          </a:prstGeo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1"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What is Array in C?</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An array in C is a fixed-size collection of similar data items stored in contiguous memory locations. </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It can be used to store the collection of primitive data types such as int, char, float, etc., and also derived and user-defined data types such as pointers, structures, etc.</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defRPr/>
            </a:pP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Syntax</a:t>
            </a:r>
            <a:b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br>
            <a:r>
              <a:rPr kumimoji="0" lang="en-US" altLang="en-US" sz="2400" b="0" i="0" u="none" strike="noStrike" kern="1200" cap="none" spc="0" normalizeH="0" baseline="0" noProof="0">
                <a:ln>
                  <a:noFill/>
                </a:ln>
                <a:solidFill>
                  <a:schemeClr val="tx1"/>
                </a:solidFill>
                <a:effectLst/>
                <a:uLnTx/>
                <a:uFillTx/>
                <a:latin typeface="Times New Roman" pitchFamily="18" charset="0"/>
                <a:ea typeface="+mn-ea" pitchFamily="34" charset="0"/>
                <a:cs typeface="Times New Roman" panose="02020603050405020304" pitchFamily="18" charset="0"/>
              </a:rPr>
              <a:t>int arr[5];</a:t>
            </a:r>
          </a:p>
        </p:txBody>
      </p:sp>
    </p:spTree>
  </p:cSld>
  <p:clrMapOvr>
    <a:masterClrMapping/>
  </p:clrMapOvr>
  <p:transition/>
  <p:timing/>
</p:sld>
</file>

<file path=ppt/tags/tag1.xml><?xml version="1.0" encoding="utf-8"?>
<p:tagLst xmlns:p="http://schemas.openxmlformats.org/presentationml/2006/main">
  <p:tag name="AS_NET" val="6.0.16"/>
  <p:tag name="AS_OS" val="Unix 5.4.0.1101"/>
  <p:tag name="AS_RELEASE_DATE" val="2022.10.14"/>
  <p:tag name="AS_TITLE" val="Aspose.Slides for .NET5"/>
  <p:tag name="AS_VERSION" val="22.10"/>
</p:tagLst>
</file>

<file path=ppt/theme/_rels/theme2.xml.rels>&#65279;<?xml version="1.0" encoding="utf-8" standalone="yes"?><Relationships xmlns="http://schemas.openxmlformats.org/package/2006/relationships"><Relationship Id="rId1" Type="http://schemas.openxmlformats.org/officeDocument/2006/relationships/image" Target="../media/image8.jpeg" /></Relationships>
</file>

<file path=ppt/theme/_rels/theme3.xml.rels>&#65279;<?xml version="1.0" encoding="utf-8" standalone="yes"?><Relationships xmlns="http://schemas.openxmlformats.org/package/2006/relationships"><Relationship Id="rId1" Type="http://schemas.openxmlformats.org/officeDocument/2006/relationships/image" Target="../media/image8.jpeg" /></Relationships>
</file>

<file path=ppt/theme/_rels/theme4.xml.rels>&#65279;<?xml version="1.0" encoding="utf-8" standalone="yes"?><Relationships xmlns="http://schemas.openxmlformats.org/package/2006/relationships"><Relationship Id="rId1" Type="http://schemas.openxmlformats.org/officeDocument/2006/relationships/image" Target="../media/image12.jpeg" /></Relationships>
</file>

<file path=ppt/theme/_rels/theme5.xml.rels>&#65279;<?xml version="1.0" encoding="utf-8" standalone="yes"?><Relationships xmlns="http://schemas.openxmlformats.org/package/2006/relationships"><Relationship Id="rId1" Type="http://schemas.openxmlformats.org/officeDocument/2006/relationships/image" Target="../media/image12.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r="http://schemas.openxmlformats.org/officeDocument/2006/relationships"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r="http://schemas.openxmlformats.org/officeDocument/2006/relationships"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r="http://schemas.openxmlformats.org/officeDocument/2006/relationships"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Rockwell Condensed"/>
        <a:cs typeface="Arial"/>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Rockwell"/>
        <a:cs typeface="Arial"/>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r:embed="rId1">
            <a:duotone>
              <a:schemeClr val="phClr">
                <a:tint val="70000"/>
                <a:shade val="63000"/>
              </a:schemeClr>
              <a:schemeClr val="phClr">
                <a:tint val="10000"/>
                <a:satMod val="150000"/>
              </a:schemeClr>
            </a:duotone>
          </a:blip>
          <a:tile tx="0" ty="0" sx="60000" sy="59000" flip="none" algn="tl"/>
        </a:blipFill>
        <a:blipFill rotWithShape="1">
          <a:blip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theme>
</file>

<file path=ppt/theme/theme5.xml><?xml version="1.0" encoding="utf-8"?>
<a:theme xmlns:r="http://schemas.openxmlformats.org/officeDocument/2006/relationships"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Rockwell Condensed"/>
        <a:cs typeface="Arial"/>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Rockwell"/>
        <a:cs typeface="Arial"/>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r:embed="rId1">
            <a:duotone>
              <a:schemeClr val="phClr">
                <a:tint val="70000"/>
                <a:shade val="63000"/>
              </a:schemeClr>
              <a:schemeClr val="phClr">
                <a:tint val="10000"/>
                <a:satMod val="150000"/>
              </a:schemeClr>
            </a:duotone>
          </a:blip>
          <a:tile tx="0" ty="0" sx="60000" sy="59000" flip="none" algn="tl"/>
        </a:blipFill>
        <a:blipFill rotWithShape="1">
          <a:blip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8.xml><?xml version="1.0" encoding="utf-8"?>
<a:theme xmlns:r="http://schemas.openxmlformats.org/officeDocument/2006/relationships"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Posterama"/>
        <a:cs typeface="Arial"/>
      </a:majorFont>
      <a:minorFont>
        <a:latin typeface="Daytona Condensed Light"/>
        <a:ea typeface="Daytona Condensed Ligh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Scientific-Discovery_Win32_EF_v4" id="{D94798B6-E450-4518-8015-6EE17CD1412B}" vid="{16A04E6B-C80A-471C-86D6-D49E9EAD7638}"/>
    </a:ext>
  </a:extLst>
</a:theme>
</file>

<file path=ppt/theme/theme9.xml><?xml version="1.0" encoding="utf-8"?>
<a:theme xmlns:r="http://schemas.openxmlformats.org/officeDocument/2006/relationships"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Posterama"/>
        <a:cs typeface="Arial"/>
      </a:majorFont>
      <a:minorFont>
        <a:latin typeface="Daytona Condensed Light"/>
        <a:ea typeface="Daytona Condensed Ligh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Scientific-Discovery_Win32_EF_v4" id="{D94798B6-E450-4518-8015-6EE17CD1412B}" vid="{16A04E6B-C80A-471C-86D6-D49E9EAD7638}"/>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295</Paragraphs>
  <Slides>65</Slides>
  <Notes>3</Notes>
  <TotalTime>1</TotalTime>
  <HiddenSlides>0</HiddenSlides>
  <MMClips>0</MMClips>
  <ScaleCrop>0</ScaleCrop>
  <HeadingPairs>
    <vt:vector baseType="variant" size="6">
      <vt:variant>
        <vt:lpstr>Fonts used</vt:lpstr>
      </vt:variant>
      <vt:variant>
        <vt:i4>15</vt:i4>
      </vt:variant>
      <vt:variant>
        <vt:lpstr>Theme</vt:lpstr>
      </vt:variant>
      <vt:variant>
        <vt:i4>1</vt:i4>
      </vt:variant>
      <vt:variant>
        <vt:lpstr>Slide Titles</vt:lpstr>
      </vt:variant>
      <vt:variant>
        <vt:i4>65</vt:i4>
      </vt:variant>
    </vt:vector>
  </HeadingPairs>
  <TitlesOfParts>
    <vt:vector baseType="lpstr" size="81">
      <vt:lpstr>Arial</vt:lpstr>
      <vt:lpstr>Calibri</vt:lpstr>
      <vt:lpstr>Century Gothic</vt:lpstr>
      <vt:lpstr>SimSun</vt:lpstr>
      <vt:lpstr>Trebuchet MS</vt:lpstr>
      <vt:lpstr>Wingdings 2</vt:lpstr>
      <vt:lpstr>Times New Roman</vt:lpstr>
      <vt:lpstr>Wingdings</vt:lpstr>
      <vt:lpstr>Rockwell Condensed</vt:lpstr>
      <vt:lpstr>Rockwell</vt:lpstr>
      <vt:lpstr>Calibri Light</vt:lpstr>
      <vt:lpstr>Arial Narrow</vt:lpstr>
      <vt:lpstr>Arial MT</vt:lpstr>
      <vt:lpstr>Posterama</vt:lpstr>
      <vt:lpstr>Daytona Condensed Light</vt:lpstr>
      <vt:lpstr>Office Theme</vt:lpstr>
      <vt:lpstr>PROJECT PRESENTATION</vt:lpstr>
      <vt:lpstr>PowerPoint Presentation</vt:lpstr>
      <vt:lpstr>TOPICS LEARNT DURING INTERNSHIP</vt:lpstr>
      <vt:lpstr>General Aspect of ‘C’</vt:lpstr>
      <vt:lpstr> Variables</vt:lpstr>
      <vt:lpstr>OperatorsAn operator is a symbol which operates on a value or a variable. For example: + is an operator to perform addition.</vt:lpstr>
      <vt:lpstr>C Relational Operators</vt:lpstr>
      <vt:lpstr>Keywords</vt:lpstr>
      <vt:lpstr>ARRAY</vt:lpstr>
      <vt:lpstr>POINTER</vt:lpstr>
      <vt:lpstr>FUNCTION</vt:lpstr>
      <vt:lpstr>PowerPoint Presentation</vt:lpstr>
      <vt:lpstr>Introduction to arduino</vt:lpstr>
      <vt:lpstr>Arduino</vt:lpstr>
      <vt:lpstr>Arduino</vt:lpstr>
      <vt:lpstr>Different types of Arduino</vt:lpstr>
      <vt:lpstr>Arduino uno</vt:lpstr>
      <vt:lpstr>PowerPoint Presentation</vt:lpstr>
      <vt:lpstr>How to code in arduino</vt:lpstr>
      <vt:lpstr>How to code in arduino</vt:lpstr>
      <vt:lpstr>Program your arduino</vt:lpstr>
      <vt:lpstr>Program your arduino</vt:lpstr>
      <vt:lpstr>Input vs output</vt:lpstr>
      <vt:lpstr>6 Major concepts</vt:lpstr>
      <vt:lpstr>Analog vs digital</vt:lpstr>
      <vt:lpstr>Analog vs digital</vt:lpstr>
      <vt:lpstr>Serial communication</vt:lpstr>
      <vt:lpstr>Let’s start coding</vt:lpstr>
      <vt:lpstr>Project #1 led blink</vt:lpstr>
      <vt:lpstr>PowerPoint Presentation</vt:lpstr>
      <vt:lpstr>Thank you</vt:lpstr>
      <vt:lpstr>PowerPoint Presentation</vt:lpstr>
      <vt:lpstr>PROJECT</vt:lpstr>
      <vt:lpstr>CONTENTS</vt:lpstr>
      <vt:lpstr>TOPICS LEARNT DURING INTERNSHIP</vt:lpstr>
      <vt:lpstr>TOPICS LEARNT DURING INTERNSHIP</vt:lpstr>
      <vt:lpstr>WHAT IS IOT?
The Internet of Things (IoT) is the network of physical objects that  contain embedded technology to communicate and sense or  interact with their internal states or the external environment.</vt:lpstr>
      <vt:lpstr>IOT Architecture</vt:lpstr>
      <vt:lpstr>WHAT IS EMBEDDED SYSTEM?</vt:lpstr>
      <vt:lpstr>EMBEDDED SYSTEM</vt:lpstr>
      <vt:lpstr>PROJECT REQUIREMENTS</vt:lpstr>
      <vt:lpstr>REQUIREMENTS</vt:lpstr>
      <vt:lpstr>ARDINO UNO</vt:lpstr>
      <vt:lpstr>PowerPoint Presentation</vt:lpstr>
      <vt:lpstr>TEMPERATURE SENSOR</vt:lpstr>
      <vt:lpstr>LCD HD44780</vt:lpstr>
      <vt:lpstr>LDR SENSOR</vt:lpstr>
      <vt:lpstr>Step 1 :- When we load the hex file</vt:lpstr>
      <vt:lpstr>LDR is HIGH so LED is ON</vt:lpstr>
      <vt:lpstr>PowerPoint Presentation</vt:lpstr>
      <vt:lpstr>Heater is ON</vt:lpstr>
      <vt:lpstr>Notification of  heater temperature</vt:lpstr>
      <vt:lpstr>Heater will  automatically  turn OFF when  temperature  rises above 35</vt:lpstr>
      <vt:lpstr>CONCLUSION</vt:lpstr>
      <vt:lpstr>PowerPoint Presentation</vt:lpstr>
      <vt:lpstr>BLOCK DIAGRAM </vt:lpstr>
      <vt:lpstr>GARDEN LIGHTS CONTROL</vt:lpstr>
      <vt:lpstr>Temperature control</vt:lpstr>
      <vt:lpstr>Serial tank control</vt:lpstr>
      <vt:lpstr>SETUP FUNCTION</vt:lpstr>
      <vt:lpstr>LOOP FUNCTION</vt:lpstr>
      <vt:lpstr>OUTPUT </vt:lpstr>
      <vt:lpstr>OUTPUT </vt:lpstr>
      <vt:lpstr>CONCLUSION </vt:lpstr>
      <vt:lpstr>Thank you </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2023-05-05T16:25:26.665</cp:lastPrinted>
  <dcterms:created xsi:type="dcterms:W3CDTF">2023-05-05T16:25:26Z</dcterms:created>
  <dcterms:modified xsi:type="dcterms:W3CDTF">2023-05-05T16:26:09Z</dcterms:modified>
</cp:coreProperties>
</file>