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91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EA210E5-EAD9-4A60-82C5-9CEDCB026F99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EA210E5-EAD9-4A60-82C5-9CEDCB026F99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10E5-EAD9-4A60-82C5-9CEDCB026F99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EA210E5-EAD9-4A60-82C5-9CEDCB026F99}" type="datetimeFigureOut">
              <a:rPr lang="ko-KR" altLang="en-US" smtClean="0"/>
              <a:t>2017-10-04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DDE933-8CEE-4996-AFA1-07B54AC12E3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>
                <a:solidFill>
                  <a:schemeClr val="accent1"/>
                </a:solidFill>
              </a:rPr>
              <a:t>BossLocker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레이드</a:t>
            </a:r>
            <a:r>
              <a:rPr lang="ko-KR" altLang="en-US" dirty="0" smtClean="0"/>
              <a:t> 형식의 액션 슈팅 게임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5085184"/>
            <a:ext cx="7560840" cy="64807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2015180048 </a:t>
            </a:r>
            <a:r>
              <a:rPr lang="ko-KR" altLang="en-US" dirty="0" smtClean="0"/>
              <a:t>김홍일 </a:t>
            </a:r>
            <a:r>
              <a:rPr lang="en-US" altLang="ko-KR" dirty="0" smtClean="0"/>
              <a:t>2013184048 </a:t>
            </a:r>
            <a:r>
              <a:rPr lang="ko-KR" altLang="en-US" dirty="0" smtClean="0"/>
              <a:t>양태윤 </a:t>
            </a:r>
            <a:r>
              <a:rPr lang="en-US" altLang="ko-KR" dirty="0" smtClean="0"/>
              <a:t>2015184042</a:t>
            </a:r>
            <a:r>
              <a:rPr lang="ko-KR" altLang="en-US" dirty="0" smtClean="0"/>
              <a:t>조소연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53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340768"/>
            <a:ext cx="26116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dirty="0"/>
              <a:t>배경 </a:t>
            </a:r>
            <a:r>
              <a:rPr lang="ko-KR" altLang="en-US" sz="2600" dirty="0" err="1"/>
              <a:t>애니매이션</a:t>
            </a:r>
            <a:endParaRPr lang="en-US" altLang="ko-KR" sz="2600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7992888" cy="40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24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59" y="2525708"/>
            <a:ext cx="8225329" cy="2769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600" dirty="0" smtClean="0"/>
          </a:p>
          <a:p>
            <a:r>
              <a:rPr lang="ko-KR" altLang="en-US" sz="2600" dirty="0" smtClean="0"/>
              <a:t>배경 </a:t>
            </a:r>
            <a:r>
              <a:rPr lang="ko-KR" altLang="en-US" sz="2600" dirty="0" err="1" smtClean="0"/>
              <a:t>애니매이션</a:t>
            </a:r>
            <a:endParaRPr lang="en-US" altLang="ko-KR" sz="2600" dirty="0" smtClean="0"/>
          </a:p>
          <a:p>
            <a:r>
              <a:rPr lang="ko-KR" altLang="en-US" sz="2600" dirty="0" smtClean="0"/>
              <a:t>위 사진처럼 밝은 배경과 어두운 배경처럼 만들고 </a:t>
            </a:r>
            <a:endParaRPr lang="en-US" altLang="ko-KR" sz="2600" dirty="0" smtClean="0"/>
          </a:p>
          <a:p>
            <a:r>
              <a:rPr lang="ko-KR" altLang="en-US" sz="2600" dirty="0" err="1" smtClean="0"/>
              <a:t>여러맵을</a:t>
            </a:r>
            <a:r>
              <a:rPr lang="ko-KR" altLang="en-US" sz="2600" dirty="0" smtClean="0"/>
              <a:t> 나열해놓고 고르는 형식으로 </a:t>
            </a:r>
            <a:r>
              <a:rPr lang="ko-KR" altLang="en-US" sz="2600" dirty="0" err="1" smtClean="0"/>
              <a:t>만들것이다</a:t>
            </a:r>
            <a:r>
              <a:rPr lang="en-US" altLang="ko-KR" sz="2600" dirty="0" smtClean="0"/>
              <a:t>. </a:t>
            </a:r>
          </a:p>
          <a:p>
            <a:r>
              <a:rPr lang="ko-KR" altLang="en-US" sz="2600" dirty="0" err="1" smtClean="0"/>
              <a:t>몬스터들이</a:t>
            </a:r>
            <a:r>
              <a:rPr lang="ko-KR" altLang="en-US" sz="2600" dirty="0" smtClean="0"/>
              <a:t> </a:t>
            </a:r>
            <a:r>
              <a:rPr lang="ko-KR" altLang="en-US" sz="2600" dirty="0" err="1" smtClean="0"/>
              <a:t>싸울때</a:t>
            </a:r>
            <a:r>
              <a:rPr lang="ko-KR" altLang="en-US" sz="2600" dirty="0" smtClean="0"/>
              <a:t> </a:t>
            </a:r>
            <a:r>
              <a:rPr lang="ko-KR" altLang="en-US" sz="2600" dirty="0" err="1" smtClean="0"/>
              <a:t>방해가될거같기</a:t>
            </a:r>
            <a:r>
              <a:rPr lang="ko-KR" altLang="en-US" sz="2600" dirty="0" smtClean="0"/>
              <a:t> 때문에 </a:t>
            </a:r>
            <a:r>
              <a:rPr lang="ko-KR" altLang="en-US" sz="2600" dirty="0" err="1" smtClean="0"/>
              <a:t>주위에있는</a:t>
            </a:r>
            <a:endParaRPr lang="en-US" altLang="ko-KR" sz="2600" dirty="0" smtClean="0"/>
          </a:p>
          <a:p>
            <a:r>
              <a:rPr lang="ko-KR" altLang="en-US" sz="2600" dirty="0" smtClean="0"/>
              <a:t> </a:t>
            </a:r>
            <a:r>
              <a:rPr lang="ko-KR" altLang="en-US" sz="2600" dirty="0"/>
              <a:t>배경에서 건물은 몇 개 </a:t>
            </a:r>
            <a:r>
              <a:rPr lang="ko-KR" altLang="en-US" sz="2600" dirty="0" err="1"/>
              <a:t>못만들거</a:t>
            </a:r>
            <a:r>
              <a:rPr lang="ko-KR" altLang="en-US" sz="2600" dirty="0"/>
              <a:t> 같다</a:t>
            </a:r>
            <a:r>
              <a:rPr lang="en-US" altLang="ko-KR" sz="2600" dirty="0"/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92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캐릭터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부하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9~10</a:t>
            </a:r>
            <a:r>
              <a:rPr lang="ko-KR" altLang="en-US" dirty="0" smtClean="0"/>
              <a:t>마리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04864"/>
            <a:ext cx="571579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0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캐릭터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부하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/>
              <a:t>9~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마리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74" y="1844824"/>
            <a:ext cx="852985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9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캐릭터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부하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/>
              <a:t>9~</a:t>
            </a:r>
            <a:r>
              <a:rPr lang="en-US" altLang="ko-KR" dirty="0" smtClean="0"/>
              <a:t>10</a:t>
            </a:r>
            <a:r>
              <a:rPr lang="ko-KR" altLang="en-US" dirty="0" smtClean="0"/>
              <a:t>마리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부하 </a:t>
            </a:r>
            <a:r>
              <a:rPr lang="ko-KR" altLang="en-US" dirty="0" err="1" smtClean="0"/>
              <a:t>몬스터는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위사진처럼</a:t>
            </a:r>
            <a:r>
              <a:rPr lang="ko-KR" altLang="en-US" dirty="0" smtClean="0"/>
              <a:t> 귀여운 캐릭터로 제작예정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3" y="1844824"/>
            <a:ext cx="7339611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1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r>
              <a:rPr lang="ko-KR" altLang="en-US" dirty="0" smtClean="0"/>
              <a:t> 캐릭터</a:t>
            </a:r>
            <a:r>
              <a:rPr lang="en-US" altLang="ko-KR" dirty="0" smtClean="0"/>
              <a:t>-</a:t>
            </a:r>
            <a:r>
              <a:rPr lang="ko-KR" altLang="en-US" dirty="0" smtClean="0"/>
              <a:t>보</a:t>
            </a:r>
            <a:r>
              <a:rPr lang="ko-KR" altLang="en-US" dirty="0"/>
              <a:t>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마리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보스몬스터는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강해보이는</a:t>
            </a:r>
            <a:r>
              <a:rPr lang="ko-KR" altLang="en-US" dirty="0"/>
              <a:t> </a:t>
            </a:r>
            <a:r>
              <a:rPr lang="ko-KR" altLang="en-US" dirty="0" smtClean="0"/>
              <a:t>캐릭터로 </a:t>
            </a:r>
            <a:r>
              <a:rPr lang="ko-KR" altLang="en-US" dirty="0" err="1" smtClean="0"/>
              <a:t>할예정이다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72816"/>
            <a:ext cx="741682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3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배경 </a:t>
            </a:r>
            <a:r>
              <a:rPr lang="ko-KR" altLang="en-US" dirty="0" err="1" smtClean="0"/>
              <a:t>애니매이션</a:t>
            </a:r>
            <a:endParaRPr lang="en-US" altLang="ko-KR" dirty="0" smtClean="0"/>
          </a:p>
          <a:p>
            <a:r>
              <a:rPr lang="ko-KR" altLang="en-US" dirty="0" smtClean="0"/>
              <a:t>배경은 여러 개 만들고 </a:t>
            </a:r>
            <a:r>
              <a:rPr lang="ko-KR" altLang="en-US" dirty="0" err="1" smtClean="0"/>
              <a:t>맵</a:t>
            </a:r>
            <a:endParaRPr lang="en-US" altLang="ko-KR" dirty="0" smtClean="0"/>
          </a:p>
          <a:p>
            <a:r>
              <a:rPr lang="ko-KR" altLang="en-US" dirty="0" smtClean="0"/>
              <a:t>에 각각 다르게 </a:t>
            </a:r>
            <a:r>
              <a:rPr lang="ko-KR" altLang="en-US" dirty="0" err="1" smtClean="0"/>
              <a:t>설정을해서</a:t>
            </a:r>
            <a:endParaRPr lang="en-US" altLang="ko-KR" dirty="0"/>
          </a:p>
          <a:p>
            <a:r>
              <a:rPr lang="ko-KR" altLang="en-US" dirty="0" smtClean="0"/>
              <a:t>실행을 해놓을 예정이다</a:t>
            </a:r>
            <a:endParaRPr lang="en-US" altLang="ko-KR" dirty="0" smtClean="0"/>
          </a:p>
          <a:p>
            <a:r>
              <a:rPr lang="ko-KR" altLang="en-US" dirty="0" err="1" smtClean="0"/>
              <a:t>어두운맵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밝은 </a:t>
            </a:r>
            <a:r>
              <a:rPr lang="ko-KR" altLang="en-US" dirty="0" err="1" smtClean="0"/>
              <a:t>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7368"/>
            <a:ext cx="3816424" cy="44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340768"/>
            <a:ext cx="26116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dirty="0"/>
              <a:t>배경 </a:t>
            </a:r>
            <a:r>
              <a:rPr lang="ko-KR" altLang="en-US" sz="2600" dirty="0" err="1"/>
              <a:t>애니매이션</a:t>
            </a:r>
            <a:endParaRPr lang="en-US" altLang="ko-KR" sz="2600" dirty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56174"/>
            <a:ext cx="7825218" cy="423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7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340768"/>
            <a:ext cx="26116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dirty="0"/>
              <a:t>배경 </a:t>
            </a:r>
            <a:r>
              <a:rPr lang="ko-KR" altLang="en-US" sz="2600" dirty="0" err="1"/>
              <a:t>애니매이션</a:t>
            </a:r>
            <a:endParaRPr lang="en-US" altLang="ko-KR" sz="2600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6" y="1916831"/>
            <a:ext cx="7841130" cy="43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1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6600" dirty="0" err="1">
                <a:solidFill>
                  <a:schemeClr val="accent1"/>
                </a:solidFill>
              </a:rPr>
              <a:t>BossLocker</a:t>
            </a:r>
            <a:endParaRPr lang="ko-KR" altLang="en-US" sz="660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11560" y="1340768"/>
            <a:ext cx="261161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600" dirty="0"/>
              <a:t>배경 </a:t>
            </a:r>
            <a:r>
              <a:rPr lang="ko-KR" altLang="en-US" sz="2600" dirty="0" err="1"/>
              <a:t>애니매이션</a:t>
            </a:r>
            <a:endParaRPr lang="en-US" altLang="ko-KR" sz="2600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7992888" cy="430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24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</TotalTime>
  <Words>110</Words>
  <Application>Microsoft Office PowerPoint</Application>
  <PresentationFormat>화면 슬라이드 쇼(4:3)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원본</vt:lpstr>
      <vt:lpstr>BossLocker 레이드 형식의 액션 슈팅 게임</vt:lpstr>
      <vt:lpstr>BossLocker</vt:lpstr>
      <vt:lpstr>BossLocker</vt:lpstr>
      <vt:lpstr>BossLocker</vt:lpstr>
      <vt:lpstr>BossLocker</vt:lpstr>
      <vt:lpstr>BossLocker</vt:lpstr>
      <vt:lpstr>BossLocker</vt:lpstr>
      <vt:lpstr>BossLocker</vt:lpstr>
      <vt:lpstr>BossLocker</vt:lpstr>
      <vt:lpstr>BossLocker</vt:lpstr>
      <vt:lpstr>BossLocker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BossLocker 레이드 형식의 액션 슈팅 게임</dc:title>
  <dc:creator>조소연</dc:creator>
  <cp:lastModifiedBy>조소연</cp:lastModifiedBy>
  <cp:revision>9</cp:revision>
  <dcterms:created xsi:type="dcterms:W3CDTF">2017-10-03T08:47:52Z</dcterms:created>
  <dcterms:modified xsi:type="dcterms:W3CDTF">2017-10-04T04:02:14Z</dcterms:modified>
</cp:coreProperties>
</file>