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A210E5-EAD9-4A60-82C5-9CEDCB026F99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BossLocker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레이드</a:t>
            </a:r>
            <a:r>
              <a:rPr lang="ko-KR" altLang="en-US" dirty="0" smtClean="0"/>
              <a:t> 형식의 액션 슈팅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5085184"/>
            <a:ext cx="7560840" cy="6480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2015180048 </a:t>
            </a:r>
            <a:r>
              <a:rPr lang="ko-KR" altLang="en-US" dirty="0" smtClean="0"/>
              <a:t>김홍일 </a:t>
            </a:r>
            <a:r>
              <a:rPr lang="en-US" altLang="ko-KR" dirty="0" smtClean="0"/>
              <a:t>2013184048 </a:t>
            </a:r>
            <a:r>
              <a:rPr lang="ko-KR" altLang="en-US" dirty="0" smtClean="0"/>
              <a:t>양태윤 </a:t>
            </a:r>
            <a:r>
              <a:rPr lang="en-US" altLang="ko-KR" dirty="0" smtClean="0"/>
              <a:t>2015184042</a:t>
            </a:r>
            <a:r>
              <a:rPr lang="ko-KR" altLang="en-US" dirty="0" smtClean="0"/>
              <a:t>조소연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9~10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571579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/>
              <a:t>9~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" y="1844824"/>
            <a:ext cx="852985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/>
              <a:t>9~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부하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위사진처럼</a:t>
            </a:r>
            <a:r>
              <a:rPr lang="ko-KR" altLang="en-US" dirty="0" smtClean="0"/>
              <a:t> 귀여운 캐릭터로 제작예정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3" y="1844824"/>
            <a:ext cx="733961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보스몬스터는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강해보이는</a:t>
            </a:r>
            <a:r>
              <a:rPr lang="ko-KR" altLang="en-US" dirty="0"/>
              <a:t> </a:t>
            </a:r>
            <a:r>
              <a:rPr lang="ko-KR" altLang="en-US" dirty="0" smtClean="0"/>
              <a:t>캐릭터로 </a:t>
            </a:r>
            <a:r>
              <a:rPr lang="ko-KR" altLang="en-US" dirty="0" err="1" smtClean="0"/>
              <a:t>할예정이다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41682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배경 </a:t>
            </a:r>
            <a:r>
              <a:rPr lang="ko-KR" altLang="en-US" dirty="0" err="1" smtClean="0"/>
              <a:t>애니매이션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64792"/>
            <a:ext cx="3816424" cy="44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5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</TotalTime>
  <Words>52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BossLocker 레이드 형식의 액션 슈팅 게임</vt:lpstr>
      <vt:lpstr>BossLocker</vt:lpstr>
      <vt:lpstr>BossLocker</vt:lpstr>
      <vt:lpstr>BossLocker</vt:lpstr>
      <vt:lpstr>BossLocker</vt:lpstr>
      <vt:lpstr>BossLocker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BossLocker 레이드 형식의 액션 슈팅 게임</dc:title>
  <dc:creator>조소연</dc:creator>
  <cp:lastModifiedBy>조소연</cp:lastModifiedBy>
  <cp:revision>7</cp:revision>
  <dcterms:created xsi:type="dcterms:W3CDTF">2017-10-03T08:47:52Z</dcterms:created>
  <dcterms:modified xsi:type="dcterms:W3CDTF">2017-10-03T09:39:26Z</dcterms:modified>
</cp:coreProperties>
</file>