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jpg" ContentType="image/jpeg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771" r:id="rId13"/>
  </p:sldMasterIdLst>
  <p:notesMasterIdLst>
    <p:notesMasterId r:id="rId15"/>
  </p:notesMasterIdLst>
  <p:sldIdLst>
    <p:sldId id="257" r:id="rId17"/>
    <p:sldId id="259" r:id="rId18"/>
    <p:sldId id="260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홍일" initials="김" lastIdx="7" clrIdx="0"/>
  <p:cmAuthor id="2" name="김홍일" initials="김 [2]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59606B"/>
    <a:srgbClr val="509D93"/>
    <a:srgbClr val="F56E4B"/>
    <a:srgbClr val="B1D245"/>
    <a:srgbClr val="93C9C2"/>
    <a:srgbClr val="EFC25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559" autoAdjust="0"/>
    <p:restoredTop sz="94660"/>
  </p:normalViewPr>
  <p:slideViewPr>
    <p:cSldViewPr snapToGrid="0" snapToObjects="1">
      <p:cViewPr>
        <p:scale>
          <a:sx n="138" d="100"/>
          <a:sy n="138" d="100"/>
        </p:scale>
        <p:origin x="144" y="-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3786" y="7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notesMaster" Target="notesMasters/notesMaster1.xml"></Relationship><Relationship Id="rId17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19" Type="http://schemas.openxmlformats.org/officeDocument/2006/relationships/slide" Target="slides/slide3.xml"></Relationship><Relationship Id="rId20" Type="http://schemas.openxmlformats.org/officeDocument/2006/relationships/commentAuthors" Target="commentAuthors.xml"></Relationship><Relationship Id="rId21" Type="http://schemas.openxmlformats.org/officeDocument/2006/relationships/viewProps" Target="viewProps.xml"></Relationship><Relationship Id="rId22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5F75E-F8D0-406E-84C8-446C7444F352}" type="datetimeFigureOut">
              <a:rPr lang="ko-KR" altLang="en-US" smtClean="0"/>
              <a:t>2017. 10. 11.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C2CF3-D289-43D2-8DEA-1391A6D278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935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2017. 10. 11.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2017. 10. 11.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2017. 10. 11.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5E0FEBB0-12E2-4577-9B14-145480F18E47}" type="datetimeFigureOut">
              <a:rPr lang="ko-KR" altLang="en-US" smtClean="0"/>
              <a:t>2017. 10. 11.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2017. 10. 11.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2017. 10. 11.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2017. 10. 11.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2017. 10. 11.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2017. 10. 11.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2017. 10. 11.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2017. 10. 11.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FEBB0-12E2-4577-9B14-145480F18E47}" type="datetimeFigureOut">
              <a:rPr lang="ko-KR" altLang="en-US" smtClean="0"/>
              <a:t>2017. 10. 11.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107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16735" y="1017270"/>
            <a:ext cx="3520440" cy="262255"/>
          </a:xfrm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>
                <a:solidFill>
                  <a:schemeClr val="accent4"/>
                </a:solidFill>
                <a:latin typeface="맑은 고딕" charset="0"/>
                <a:ea typeface="맑은 고딕" charset="0"/>
              </a:rPr>
              <a:t>클라이언트 양태윤</a:t>
            </a:r>
            <a:endParaRPr lang="ko-KR" altLang="en-US" sz="2000" cap="none" dirty="0" smtClean="0" b="1">
              <a:solidFill>
                <a:schemeClr val="accent4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TextBox 6"/>
          <p:cNvSpPr txBox="1"/>
          <p:nvPr/>
        </p:nvSpPr>
        <p:spPr>
          <a:xfrm>
            <a:off x="7129145" y="262255"/>
            <a:ext cx="3378200" cy="24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레벨 디자인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 rot="0">
            <a:off x="495300" y="1696720"/>
            <a:ext cx="11216005" cy="563880"/>
            <a:chOff x="495300" y="1696720"/>
            <a:chExt cx="11216005" cy="563880"/>
          </a:xfrm>
        </p:grpSpPr>
        <p:sp>
          <p:nvSpPr>
            <p:cNvPr id="20" name="도형 19"/>
            <p:cNvSpPr>
              <a:spLocks/>
            </p:cNvSpPr>
            <p:nvPr/>
          </p:nvSpPr>
          <p:spPr>
            <a:xfrm rot="0">
              <a:off x="3956685" y="1696720"/>
              <a:ext cx="831850" cy="563880"/>
            </a:xfrm>
            <a:prstGeom prst="roundRect"/>
            <a:ln w="28575" cap="flat" cmpd="sng">
              <a:solidFill>
                <a:schemeClr val="accent5">
                  <a:lumMod val="75000"/>
                  <a:lumOff val="0"/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4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2</a:t>
              </a:r>
              <a:endParaRPr lang="ko-KR" altLang="en-US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1" name="도형 20"/>
            <p:cNvSpPr>
              <a:spLocks/>
            </p:cNvSpPr>
            <p:nvPr/>
          </p:nvSpPr>
          <p:spPr>
            <a:xfrm rot="0">
              <a:off x="5110480" y="1696720"/>
              <a:ext cx="831850" cy="563880"/>
            </a:xfrm>
            <a:prstGeom prst="roundRect"/>
            <a:ln w="28575" cap="flat" cmpd="sng">
              <a:solidFill>
                <a:schemeClr val="accent5">
                  <a:lumMod val="75000"/>
                  <a:lumOff val="0"/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4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3</a:t>
              </a:r>
              <a:endParaRPr lang="ko-KR" altLang="en-US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2" name="도형 21"/>
            <p:cNvSpPr>
              <a:spLocks/>
            </p:cNvSpPr>
            <p:nvPr/>
          </p:nvSpPr>
          <p:spPr>
            <a:xfrm rot="0">
              <a:off x="6264275" y="1696720"/>
              <a:ext cx="831850" cy="563880"/>
            </a:xfrm>
            <a:prstGeom prst="roundRect"/>
            <a:ln w="28575" cap="flat" cmpd="sng">
              <a:solidFill>
                <a:schemeClr val="accent5">
                  <a:lumMod val="75000"/>
                  <a:lumOff val="0"/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4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4</a:t>
              </a:r>
              <a:endParaRPr lang="ko-KR" altLang="en-US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도형 22"/>
            <p:cNvSpPr>
              <a:spLocks/>
            </p:cNvSpPr>
            <p:nvPr/>
          </p:nvSpPr>
          <p:spPr>
            <a:xfrm rot="0">
              <a:off x="8571865" y="1696720"/>
              <a:ext cx="831850" cy="563880"/>
            </a:xfrm>
            <a:prstGeom prst="roundRect"/>
            <a:ln w="28575" cap="flat" cmpd="sng">
              <a:solidFill>
                <a:schemeClr val="accent5">
                  <a:lumMod val="75000"/>
                  <a:lumOff val="0"/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4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6</a:t>
              </a:r>
              <a:endParaRPr lang="ko-KR" altLang="en-US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4" name="도형 23"/>
            <p:cNvSpPr>
              <a:spLocks/>
            </p:cNvSpPr>
            <p:nvPr/>
          </p:nvSpPr>
          <p:spPr>
            <a:xfrm rot="0">
              <a:off x="9725660" y="1696720"/>
              <a:ext cx="831850" cy="563880"/>
            </a:xfrm>
            <a:prstGeom prst="roundRect"/>
            <a:ln w="28575" cap="flat" cmpd="sng">
              <a:solidFill>
                <a:schemeClr val="accent5">
                  <a:lumMod val="75000"/>
                  <a:lumOff val="0"/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4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7</a:t>
              </a:r>
              <a:endParaRPr lang="ko-KR" altLang="en-US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5" name="도형 24"/>
            <p:cNvSpPr>
              <a:spLocks/>
            </p:cNvSpPr>
            <p:nvPr/>
          </p:nvSpPr>
          <p:spPr>
            <a:xfrm rot="0">
              <a:off x="7418070" y="1696720"/>
              <a:ext cx="831850" cy="563880"/>
            </a:xfrm>
            <a:prstGeom prst="roundRect"/>
            <a:ln w="28575" cap="flat" cmpd="sng">
              <a:solidFill>
                <a:schemeClr val="accent5">
                  <a:lumMod val="75000"/>
                  <a:lumOff val="0"/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4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5</a:t>
              </a:r>
              <a:endParaRPr lang="ko-KR" altLang="en-US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6" name="도형 25"/>
            <p:cNvSpPr>
              <a:spLocks/>
            </p:cNvSpPr>
            <p:nvPr/>
          </p:nvSpPr>
          <p:spPr>
            <a:xfrm rot="0">
              <a:off x="10879455" y="1696720"/>
              <a:ext cx="831850" cy="563880"/>
            </a:xfrm>
            <a:prstGeom prst="roundRect"/>
            <a:ln w="28575" cap="flat" cmpd="sng">
              <a:solidFill>
                <a:schemeClr val="accent5">
                  <a:lumMod val="75000"/>
                  <a:lumOff val="0"/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4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8</a:t>
              </a:r>
              <a:endParaRPr lang="ko-KR" altLang="en-US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도형 26"/>
            <p:cNvSpPr>
              <a:spLocks/>
            </p:cNvSpPr>
            <p:nvPr/>
          </p:nvSpPr>
          <p:spPr>
            <a:xfrm rot="0">
              <a:off x="495300" y="1696720"/>
              <a:ext cx="831850" cy="563880"/>
            </a:xfrm>
            <a:prstGeom prst="roundRect"/>
            <a:ln w="28575" cap="flat" cmpd="sng">
              <a:solidFill>
                <a:schemeClr val="accent5">
                  <a:lumMod val="75000"/>
                  <a:lumOff val="0"/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1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16년</a:t>
              </a:r>
              <a:endParaRPr lang="ko-KR" altLang="en-US" sz="1800" cap="none" dirty="0" smtClean="0" b="1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1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11</a:t>
              </a:r>
              <a:endParaRPr lang="ko-KR" altLang="en-US" sz="1800" cap="none" dirty="0" smtClean="0" b="1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8" name="도형 27"/>
            <p:cNvSpPr>
              <a:spLocks/>
            </p:cNvSpPr>
            <p:nvPr/>
          </p:nvSpPr>
          <p:spPr>
            <a:xfrm rot="0">
              <a:off x="1649095" y="1696720"/>
              <a:ext cx="831850" cy="563880"/>
            </a:xfrm>
            <a:prstGeom prst="roundRect"/>
            <a:ln w="28575" cap="flat" cmpd="sng">
              <a:solidFill>
                <a:schemeClr val="accent5">
                  <a:lumMod val="75000"/>
                  <a:lumOff val="0"/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4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12</a:t>
              </a:r>
              <a:endParaRPr lang="ko-KR" altLang="en-US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9" name="도형 28"/>
            <p:cNvSpPr>
              <a:spLocks/>
            </p:cNvSpPr>
            <p:nvPr/>
          </p:nvSpPr>
          <p:spPr>
            <a:xfrm rot="0">
              <a:off x="2802890" y="1696720"/>
              <a:ext cx="831850" cy="563880"/>
            </a:xfrm>
            <a:prstGeom prst="roundRect"/>
            <a:ln w="28575" cap="flat" cmpd="sng">
              <a:solidFill>
                <a:schemeClr val="accent5">
                  <a:lumMod val="75000"/>
                  <a:lumOff val="0"/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1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17년</a:t>
              </a:r>
              <a:endParaRPr lang="ko-KR" altLang="en-US" sz="1800" cap="none" dirty="0" smtClean="0" b="1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1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1</a:t>
              </a:r>
              <a:endParaRPr lang="ko-KR" altLang="en-US" sz="1800" cap="none" dirty="0" smtClean="0" b="1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31" name="도형 30"/>
          <p:cNvSpPr>
            <a:spLocks/>
          </p:cNvSpPr>
          <p:nvPr/>
        </p:nvSpPr>
        <p:spPr>
          <a:xfrm rot="0">
            <a:off x="495300" y="2632075"/>
            <a:ext cx="1983105" cy="563880"/>
          </a:xfrm>
          <a:prstGeom prst="roundRect"/>
          <a:ln w="28575" cap="flat" cmpd="sng">
            <a:solidFill>
              <a:srgbClr val="ED7D31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Directx11 기초</a:t>
            </a:r>
            <a:endParaRPr lang="ko-KR" altLang="en-US" sz="1800" cap="none" dirty="0" smtClean="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" name="도형 31"/>
          <p:cNvSpPr>
            <a:spLocks/>
          </p:cNvSpPr>
          <p:nvPr/>
        </p:nvSpPr>
        <p:spPr>
          <a:xfrm rot="0">
            <a:off x="545465" y="3397885"/>
            <a:ext cx="1983105" cy="563880"/>
          </a:xfrm>
          <a:prstGeom prst="roundRect"/>
          <a:ln w="28575" cap="flat" cmpd="sng">
            <a:solidFill>
              <a:srgbClr val="ED7D31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게임수학</a:t>
            </a:r>
            <a:endParaRPr lang="ko-KR" altLang="en-US" sz="1800" cap="none" dirty="0" smtClean="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" name="도형 32"/>
          <p:cNvSpPr>
            <a:spLocks/>
          </p:cNvSpPr>
          <p:nvPr/>
        </p:nvSpPr>
        <p:spPr>
          <a:xfrm rot="0">
            <a:off x="2852420" y="2634615"/>
            <a:ext cx="4255770" cy="563880"/>
          </a:xfrm>
          <a:prstGeom prst="roundRect"/>
          <a:ln w="28575" cap="flat" cmpd="sng">
            <a:solidFill>
              <a:srgbClr val="ED7D31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Directx11 기반 Renderer클래스 제작</a:t>
            </a:r>
            <a:endParaRPr lang="ko-KR" altLang="en-US" sz="1800" cap="none" dirty="0" smtClean="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4" name="도형 33"/>
          <p:cNvSpPr>
            <a:spLocks/>
          </p:cNvSpPr>
          <p:nvPr/>
        </p:nvSpPr>
        <p:spPr>
          <a:xfrm rot="0">
            <a:off x="2868295" y="3397885"/>
            <a:ext cx="1995805" cy="563880"/>
          </a:xfrm>
          <a:prstGeom prst="roundRect"/>
          <a:ln w="28575" cap="flat" cmpd="sng">
            <a:solidFill>
              <a:srgbClr val="ED7D31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애니메이션</a:t>
            </a:r>
            <a:endParaRPr lang="ko-KR" altLang="en-US" sz="1800" cap="none" dirty="0" smtClean="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5" name="도형 34"/>
          <p:cNvSpPr>
            <a:spLocks/>
          </p:cNvSpPr>
          <p:nvPr/>
        </p:nvSpPr>
        <p:spPr>
          <a:xfrm rot="0">
            <a:off x="2852420" y="4099560"/>
            <a:ext cx="935990" cy="563880"/>
          </a:xfrm>
          <a:prstGeom prst="roundRect"/>
          <a:ln w="28575" cap="flat" cmpd="sng">
            <a:solidFill>
              <a:srgbClr val="ED7D31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이벤트 처리</a:t>
            </a:r>
            <a:endParaRPr lang="ko-KR" altLang="en-US" sz="1800" cap="none" dirty="0" smtClean="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6" name="도형 35"/>
          <p:cNvSpPr>
            <a:spLocks/>
          </p:cNvSpPr>
          <p:nvPr/>
        </p:nvSpPr>
        <p:spPr>
          <a:xfrm rot="0">
            <a:off x="2852420" y="4831715"/>
            <a:ext cx="873125" cy="563880"/>
          </a:xfrm>
          <a:prstGeom prst="roundRect"/>
          <a:ln w="28575" cap="flat" cmpd="sng">
            <a:solidFill>
              <a:srgbClr val="ED7D31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FBX 파싱</a:t>
            </a:r>
            <a:endParaRPr lang="ko-KR" altLang="en-US" sz="1800" cap="none" dirty="0" smtClean="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7" name="도형 36"/>
          <p:cNvSpPr>
            <a:spLocks/>
          </p:cNvSpPr>
          <p:nvPr/>
        </p:nvSpPr>
        <p:spPr>
          <a:xfrm rot="0">
            <a:off x="3990340" y="4847590"/>
            <a:ext cx="4349115" cy="563880"/>
          </a:xfrm>
          <a:prstGeom prst="roundRect"/>
          <a:ln w="28575" cap="flat" cmpd="sng">
            <a:solidFill>
              <a:srgbClr val="ED7D31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보스 구현</a:t>
            </a:r>
            <a:endParaRPr lang="ko-KR" altLang="en-US" sz="1800" cap="none" dirty="0" smtClean="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8" name="도형 37"/>
          <p:cNvSpPr>
            <a:spLocks/>
          </p:cNvSpPr>
          <p:nvPr/>
        </p:nvSpPr>
        <p:spPr>
          <a:xfrm rot="0">
            <a:off x="545465" y="4130675"/>
            <a:ext cx="1983105" cy="563880"/>
          </a:xfrm>
          <a:prstGeom prst="roundRect"/>
          <a:ln w="28575" cap="flat" cmpd="sng">
            <a:solidFill>
              <a:srgbClr val="ED7D31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게임 프레임워크 설계</a:t>
            </a:r>
            <a:endParaRPr lang="ko-KR" altLang="en-US" sz="1800" cap="none" dirty="0" smtClean="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9" name="도형 38"/>
          <p:cNvSpPr>
            <a:spLocks/>
          </p:cNvSpPr>
          <p:nvPr/>
        </p:nvSpPr>
        <p:spPr>
          <a:xfrm rot="0">
            <a:off x="4037330" y="4099560"/>
            <a:ext cx="4318000" cy="563880"/>
          </a:xfrm>
          <a:prstGeom prst="roundRect"/>
          <a:ln w="28575" cap="flat" cmpd="sng">
            <a:solidFill>
              <a:srgbClr val="ED7D31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캐릭터 구현</a:t>
            </a:r>
            <a:endParaRPr lang="ko-KR" altLang="en-US" sz="1800" cap="none" dirty="0" smtClean="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0" name="도형 39"/>
          <p:cNvSpPr>
            <a:spLocks/>
          </p:cNvSpPr>
          <p:nvPr/>
        </p:nvSpPr>
        <p:spPr>
          <a:xfrm rot="0">
            <a:off x="2852420" y="5564505"/>
            <a:ext cx="2042795" cy="563880"/>
          </a:xfrm>
          <a:prstGeom prst="roundRect"/>
          <a:ln w="28575" cap="flat" cmpd="sng">
            <a:solidFill>
              <a:srgbClr val="ED7D31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킹슬라임 </a:t>
            </a:r>
            <a:endParaRPr lang="ko-KR" altLang="en-US" sz="1800" cap="none" dirty="0" smtClean="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프로토타입</a:t>
            </a:r>
            <a:endParaRPr lang="ko-KR" altLang="en-US" sz="1800" cap="none" dirty="0" smtClean="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1" name="도형 40"/>
          <p:cNvSpPr>
            <a:spLocks/>
          </p:cNvSpPr>
          <p:nvPr/>
        </p:nvSpPr>
        <p:spPr>
          <a:xfrm rot="0">
            <a:off x="5205730" y="5533390"/>
            <a:ext cx="1917700" cy="563880"/>
          </a:xfrm>
          <a:prstGeom prst="roundRect"/>
          <a:ln w="28575" cap="flat" cmpd="sng">
            <a:solidFill>
              <a:srgbClr val="ED7D31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배관공</a:t>
            </a:r>
            <a:endParaRPr lang="ko-KR" altLang="en-US" sz="1800" cap="none" dirty="0" smtClean="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 프로토타입</a:t>
            </a:r>
            <a:endParaRPr lang="ko-KR" altLang="en-US" sz="1800" cap="none" dirty="0" smtClean="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2" name="도형 41"/>
          <p:cNvSpPr>
            <a:spLocks/>
          </p:cNvSpPr>
          <p:nvPr/>
        </p:nvSpPr>
        <p:spPr>
          <a:xfrm rot="0">
            <a:off x="7388225" y="5533390"/>
            <a:ext cx="3289300" cy="563880"/>
          </a:xfrm>
          <a:prstGeom prst="roundRect"/>
          <a:ln w="28575" cap="flat" cmpd="sng">
            <a:solidFill>
              <a:srgbClr val="ED7D31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멀티 가능</a:t>
            </a:r>
            <a:endParaRPr lang="ko-KR" altLang="en-US" sz="1800" cap="none" dirty="0" smtClean="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 프로토타입</a:t>
            </a:r>
            <a:endParaRPr lang="ko-KR" altLang="en-US" sz="1800" cap="none" dirty="0" smtClean="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3" name="도형 42"/>
          <p:cNvSpPr>
            <a:spLocks/>
          </p:cNvSpPr>
          <p:nvPr/>
        </p:nvSpPr>
        <p:spPr>
          <a:xfrm rot="0">
            <a:off x="5050790" y="3397885"/>
            <a:ext cx="4426585" cy="563880"/>
          </a:xfrm>
          <a:prstGeom prst="roundRect"/>
          <a:ln w="28575" cap="flat" cmpd="sng">
            <a:solidFill>
              <a:srgbClr val="ED7D31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스테이지 구성</a:t>
            </a:r>
            <a:endParaRPr lang="ko-KR" altLang="en-US" sz="1800" cap="none" dirty="0" smtClean="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4" name="도형 43"/>
          <p:cNvSpPr>
            <a:spLocks/>
          </p:cNvSpPr>
          <p:nvPr/>
        </p:nvSpPr>
        <p:spPr>
          <a:xfrm rot="0">
            <a:off x="7404100" y="2602865"/>
            <a:ext cx="4302125" cy="563880"/>
          </a:xfrm>
          <a:prstGeom prst="roundRect"/>
          <a:ln w="28575" cap="flat" cmpd="sng">
            <a:solidFill>
              <a:srgbClr val="ED7D31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최적화</a:t>
            </a:r>
            <a:endParaRPr lang="ko-KR" altLang="en-US" sz="1800" cap="none" dirty="0" smtClean="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5" name="도형 44"/>
          <p:cNvSpPr>
            <a:spLocks/>
          </p:cNvSpPr>
          <p:nvPr/>
        </p:nvSpPr>
        <p:spPr>
          <a:xfrm rot="0">
            <a:off x="8635365" y="4130040"/>
            <a:ext cx="2026920" cy="563880"/>
          </a:xfrm>
          <a:prstGeom prst="roundRect"/>
          <a:ln w="28575" cap="flat" cmpd="sng">
            <a:solidFill>
              <a:srgbClr val="ED7D31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멀티플레이 구현</a:t>
            </a:r>
            <a:endParaRPr lang="ko-KR" altLang="en-US" sz="1800" cap="none" dirty="0" smtClean="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6" name="도형 45"/>
          <p:cNvSpPr>
            <a:spLocks/>
          </p:cNvSpPr>
          <p:nvPr/>
        </p:nvSpPr>
        <p:spPr>
          <a:xfrm rot="0">
            <a:off x="8649970" y="4831715"/>
            <a:ext cx="920750" cy="563880"/>
          </a:xfrm>
          <a:prstGeom prst="roundRect"/>
          <a:ln w="28575" cap="flat" cmpd="sng">
            <a:solidFill>
              <a:srgbClr val="ED7D31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룬</a:t>
            </a:r>
            <a:endParaRPr lang="ko-KR" altLang="en-US" sz="1800" cap="none" dirty="0" smtClean="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7" name="도형 46"/>
          <p:cNvSpPr>
            <a:spLocks/>
          </p:cNvSpPr>
          <p:nvPr/>
        </p:nvSpPr>
        <p:spPr>
          <a:xfrm rot="0">
            <a:off x="9757410" y="3397885"/>
            <a:ext cx="857885" cy="563880"/>
          </a:xfrm>
          <a:prstGeom prst="roundRect"/>
          <a:ln w="28575" cap="flat" cmpd="sng">
            <a:solidFill>
              <a:srgbClr val="ED7D31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UI</a:t>
            </a:r>
            <a:endParaRPr lang="ko-KR" altLang="en-US" sz="1800" cap="none" dirty="0" smtClean="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8" name="도형 47"/>
          <p:cNvSpPr>
            <a:spLocks/>
          </p:cNvSpPr>
          <p:nvPr/>
        </p:nvSpPr>
        <p:spPr>
          <a:xfrm rot="0">
            <a:off x="9741535" y="4831715"/>
            <a:ext cx="967105" cy="563880"/>
          </a:xfrm>
          <a:prstGeom prst="roundRect"/>
          <a:ln w="28575" cap="flat" cmpd="sng">
            <a:solidFill>
              <a:srgbClr val="ED7D31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사운드</a:t>
            </a:r>
            <a:endParaRPr lang="ko-KR" altLang="en-US" sz="1800" cap="none" dirty="0" smtClean="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100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 txBox="1">
            <a:spLocks/>
          </p:cNvSpPr>
          <p:nvPr>
            <p:ph type="title"/>
          </p:nvPr>
        </p:nvSpPr>
        <p:spPr>
          <a:xfrm rot="0">
            <a:off x="1816735" y="1017270"/>
            <a:ext cx="3520440" cy="26225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>
                <a:solidFill>
                  <a:srgbClr val="FFC000"/>
                </a:solidFill>
                <a:latin typeface="맑은 고딕" charset="0"/>
                <a:ea typeface="맑은 고딕" charset="0"/>
              </a:rPr>
              <a:t>클라이언트 양태윤</a:t>
            </a:r>
            <a:endParaRPr lang="ko-KR" altLang="en-US" sz="2000" cap="none" dirty="0" smtClean="0" b="1">
              <a:solidFill>
                <a:srgbClr val="FFC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417195" y="1778635"/>
            <a:ext cx="915035" cy="422211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rgbClr val="F4B184"/>
                </a:solidFill>
                <a:latin typeface="Calibri" charset="0"/>
                <a:ea typeface="Calibri" charset="0"/>
              </a:rPr>
              <a:t>B</a:t>
            </a:r>
            <a:endParaRPr lang="ko-KR" altLang="en-US" sz="2400" cap="none" dirty="0" smtClean="0" b="0">
              <a:solidFill>
                <a:srgbClr val="F4B184"/>
              </a:solidFill>
              <a:latin typeface="Calibri" charset="0"/>
              <a:ea typeface="Calibri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rgbClr val="E7E6E6"/>
                </a:solidFill>
                <a:latin typeface="Calibri" charset="0"/>
                <a:ea typeface="Calibri" charset="0"/>
              </a:rPr>
              <a:t>O</a:t>
            </a:r>
            <a:endParaRPr lang="ko-KR" altLang="en-US" sz="2400" cap="none" dirty="0" smtClean="0" b="0">
              <a:solidFill>
                <a:srgbClr val="E7E6E6"/>
              </a:solidFill>
              <a:latin typeface="Calibri" charset="0"/>
              <a:ea typeface="Calibri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rgbClr val="E7E6E6"/>
                </a:solidFill>
                <a:latin typeface="Calibri" charset="0"/>
                <a:ea typeface="Calibri" charset="0"/>
              </a:rPr>
              <a:t>S</a:t>
            </a:r>
            <a:endParaRPr lang="ko-KR" altLang="en-US" sz="2400" cap="none" dirty="0" smtClean="0" b="0">
              <a:solidFill>
                <a:srgbClr val="E7E6E6"/>
              </a:solidFill>
              <a:latin typeface="Calibri" charset="0"/>
              <a:ea typeface="Calibri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rgbClr val="E7E6E6"/>
                </a:solidFill>
                <a:latin typeface="Calibri" charset="0"/>
                <a:ea typeface="Calibri" charset="0"/>
              </a:rPr>
              <a:t>S</a:t>
            </a:r>
            <a:endParaRPr lang="ko-KR" altLang="en-US" sz="2400" cap="none" dirty="0" smtClean="0" b="0">
              <a:solidFill>
                <a:srgbClr val="E7E6E6"/>
              </a:solidFill>
              <a:latin typeface="Calibri" charset="0"/>
              <a:ea typeface="Calibri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rgbClr val="9CC3E6"/>
                </a:solidFill>
                <a:latin typeface="Calibri" charset="0"/>
                <a:ea typeface="Calibri" charset="0"/>
              </a:rPr>
              <a:t>L</a:t>
            </a:r>
            <a:endParaRPr lang="ko-KR" altLang="en-US" sz="2400" cap="none" dirty="0" smtClean="0" b="0">
              <a:solidFill>
                <a:srgbClr val="9CC3E6"/>
              </a:solidFill>
              <a:latin typeface="Calibri" charset="0"/>
              <a:ea typeface="Calibri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rgbClr val="E7E6E6"/>
                </a:solidFill>
                <a:latin typeface="Calibri" charset="0"/>
                <a:ea typeface="Calibri" charset="0"/>
              </a:rPr>
              <a:t>O</a:t>
            </a:r>
            <a:endParaRPr lang="ko-KR" altLang="en-US" sz="2400" cap="none" dirty="0" smtClean="0" b="0">
              <a:solidFill>
                <a:srgbClr val="E7E6E6"/>
              </a:solidFill>
              <a:latin typeface="Calibri" charset="0"/>
              <a:ea typeface="Calibri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rgbClr val="E7E6E6"/>
                </a:solidFill>
                <a:latin typeface="Calibri" charset="0"/>
                <a:ea typeface="Calibri" charset="0"/>
              </a:rPr>
              <a:t>C</a:t>
            </a:r>
            <a:endParaRPr lang="ko-KR" altLang="en-US" sz="2400" cap="none" dirty="0" smtClean="0" b="0">
              <a:solidFill>
                <a:srgbClr val="E7E6E6"/>
              </a:solidFill>
              <a:latin typeface="Calibri" charset="0"/>
              <a:ea typeface="Calibri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rgbClr val="E7E6E6"/>
                </a:solidFill>
                <a:latin typeface="Calibri" charset="0"/>
                <a:ea typeface="Calibri" charset="0"/>
              </a:rPr>
              <a:t>K</a:t>
            </a:r>
            <a:endParaRPr lang="ko-KR" altLang="en-US" sz="2400" cap="none" dirty="0" smtClean="0" b="0">
              <a:solidFill>
                <a:srgbClr val="E7E6E6"/>
              </a:solidFill>
              <a:latin typeface="Calibri" charset="0"/>
              <a:ea typeface="Calibri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rgbClr val="E7E6E6"/>
                </a:solidFill>
                <a:latin typeface="Calibri" charset="0"/>
                <a:ea typeface="Calibri" charset="0"/>
              </a:rPr>
              <a:t>E</a:t>
            </a:r>
            <a:endParaRPr lang="ko-KR" altLang="en-US" sz="2400" cap="none" dirty="0" smtClean="0" b="0">
              <a:solidFill>
                <a:srgbClr val="E7E6E6"/>
              </a:solidFill>
              <a:latin typeface="Calibri" charset="0"/>
              <a:ea typeface="Calibri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rgbClr val="E7E6E6"/>
                </a:solidFill>
                <a:latin typeface="Calibri" charset="0"/>
                <a:ea typeface="Calibri" charset="0"/>
              </a:rPr>
              <a:t>R</a:t>
            </a:r>
            <a:endParaRPr lang="ko-KR" altLang="en-US" sz="2400" cap="none" dirty="0" smtClean="0" b="0">
              <a:solidFill>
                <a:srgbClr val="E7E6E6"/>
              </a:solidFill>
              <a:latin typeface="Calibri" charset="0"/>
              <a:ea typeface="Calibri" charset="0"/>
            </a:endParaRPr>
          </a:p>
        </p:txBody>
      </p:sp>
      <p:sp>
        <p:nvSpPr>
          <p:cNvPr id="4" name="직사각형 3"/>
          <p:cNvSpPr>
            <a:spLocks/>
          </p:cNvSpPr>
          <p:nvPr/>
        </p:nvSpPr>
        <p:spPr>
          <a:xfrm rot="0">
            <a:off x="7149465" y="2216785"/>
            <a:ext cx="3886835" cy="3352800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1">
                <a:solidFill>
                  <a:srgbClr val="ED7D31"/>
                </a:solidFill>
                <a:latin typeface="맑은 고딕" charset="0"/>
                <a:ea typeface="맑은 고딕" charset="0"/>
              </a:rPr>
              <a:t>B</a:t>
            </a:r>
            <a:r>
              <a:rPr lang="en-US" altLang="ko-KR" sz="3200" cap="none" dirty="0" smtClean="0" b="1">
                <a:solidFill>
                  <a:srgbClr val="595959"/>
                </a:solidFill>
                <a:latin typeface="맑은 고딕" charset="0"/>
                <a:ea typeface="맑은 고딕" charset="0"/>
              </a:rPr>
              <a:t>oss</a:t>
            </a:r>
            <a:r>
              <a:rPr lang="en-US" altLang="ko-KR" sz="3200" cap="none" dirty="0" smtClean="0" b="1">
                <a:solidFill>
                  <a:srgbClr val="2E75B6"/>
                </a:solidFill>
                <a:latin typeface="맑은 고딕" charset="0"/>
                <a:ea typeface="맑은 고딕" charset="0"/>
              </a:rPr>
              <a:t>L</a:t>
            </a:r>
            <a:r>
              <a:rPr lang="en-US" altLang="ko-KR" sz="3200" cap="none" dirty="0" smtClean="0" b="1">
                <a:solidFill>
                  <a:srgbClr val="595959"/>
                </a:solidFill>
                <a:latin typeface="맑은 고딕" charset="0"/>
                <a:ea typeface="맑은 고딕" charset="0"/>
              </a:rPr>
              <a:t>ocker</a:t>
            </a:r>
            <a:endParaRPr lang="ko-KR" altLang="en-US" sz="3200" cap="none" dirty="0" smtClean="0" b="1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1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>
                <a:solidFill>
                  <a:srgbClr val="595959"/>
                </a:solidFill>
                <a:latin typeface="맑은 고딕" charset="0"/>
                <a:ea typeface="맑은 고딕" charset="0"/>
              </a:rPr>
              <a:t>3D 쿼터뷰 슈팅 게임</a:t>
            </a:r>
            <a:endParaRPr lang="ko-KR" altLang="en-US" sz="1800" cap="none" dirty="0" smtClean="0" b="1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1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>
                <a:solidFill>
                  <a:srgbClr val="595959"/>
                </a:solidFill>
                <a:latin typeface="맑은 고딕" charset="0"/>
                <a:ea typeface="맑은 고딕" charset="0"/>
              </a:rPr>
              <a:t>3가지 공격방식이 다른 캐릭터</a:t>
            </a:r>
            <a:endParaRPr lang="ko-KR" altLang="en-US" sz="1800" cap="none" dirty="0" smtClean="0" b="1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1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>
                <a:solidFill>
                  <a:srgbClr val="595959"/>
                </a:solidFill>
                <a:latin typeface="맑은 고딕" charset="0"/>
                <a:ea typeface="맑은 고딕" charset="0"/>
              </a:rPr>
              <a:t>룬을 통한 성장</a:t>
            </a:r>
            <a:endParaRPr lang="ko-KR" altLang="en-US" sz="1800" cap="none" dirty="0" smtClean="0" b="1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1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>
                <a:solidFill>
                  <a:srgbClr val="595959"/>
                </a:solidFill>
                <a:latin typeface="맑은 고딕" charset="0"/>
                <a:ea typeface="맑은 고딕" charset="0"/>
              </a:rPr>
              <a:t>던전 없이 10개의 보스전</a:t>
            </a:r>
            <a:endParaRPr lang="ko-KR" altLang="en-US" sz="1800" cap="none" dirty="0" smtClean="0" b="1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1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>
                <a:solidFill>
                  <a:srgbClr val="595959"/>
                </a:solidFill>
                <a:latin typeface="맑은 고딕" charset="0"/>
                <a:ea typeface="맑은 고딕" charset="0"/>
              </a:rPr>
              <a:t>최대 3인 협동</a:t>
            </a:r>
            <a:endParaRPr lang="ko-KR" altLang="en-US" sz="1800" cap="none" dirty="0" smtClean="0" b="1">
              <a:solidFill>
                <a:srgbClr val="595959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 rot="0">
            <a:off x="1524000" y="541655"/>
            <a:ext cx="9144635" cy="635"/>
          </a:xfrm>
          <a:prstGeom prst="line"/>
          <a:ln w="28575" cap="flat" cmpd="sng">
            <a:prstDash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TextBox 16"/>
          <p:cNvSpPr txBox="1">
            <a:spLocks/>
          </p:cNvSpPr>
          <p:nvPr/>
        </p:nvSpPr>
        <p:spPr>
          <a:xfrm rot="0">
            <a:off x="7129145" y="262255"/>
            <a:ext cx="3378835" cy="247014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1">
                <a:solidFill>
                  <a:srgbClr val="808080"/>
                </a:solidFill>
                <a:latin typeface="맑은 고딕" charset="0"/>
                <a:ea typeface="맑은 고딕" charset="0"/>
              </a:rPr>
              <a:t>개요</a:t>
            </a:r>
            <a:r>
              <a:rPr lang="en-US" altLang="ko-KR" sz="1000" cap="none" dirty="0" smtClean="0" b="0">
                <a:solidFill>
                  <a:srgbClr val="808080"/>
                </a:solidFill>
                <a:latin typeface="Calibri" charset="0"/>
                <a:ea typeface="Calibri" charset="0"/>
              </a:rPr>
              <a:t>   /   </a:t>
            </a:r>
            <a:r>
              <a:rPr lang="en-US" altLang="ko-KR" sz="1000" cap="none" dirty="0" smtClean="0" b="0">
                <a:solidFill>
                  <a:srgbClr val="808080"/>
                </a:solidFill>
                <a:latin typeface="맑은 고딕" charset="0"/>
                <a:ea typeface="맑은 고딕" charset="0"/>
              </a:rPr>
              <a:t>게임소개</a:t>
            </a:r>
            <a:r>
              <a:rPr lang="en-US" altLang="ko-KR" sz="1000" cap="none" dirty="0" smtClean="0" b="0">
                <a:solidFill>
                  <a:srgbClr val="808080"/>
                </a:solidFill>
                <a:latin typeface="Calibri" charset="0"/>
                <a:ea typeface="Calibri" charset="0"/>
              </a:rPr>
              <a:t>   /   </a:t>
            </a:r>
            <a:r>
              <a:rPr lang="en-US" altLang="ko-KR" sz="1000" cap="none" dirty="0" smtClean="0" b="0">
                <a:solidFill>
                  <a:srgbClr val="808080"/>
                </a:solidFill>
                <a:latin typeface="맑은 고딕" charset="0"/>
                <a:ea typeface="맑은 고딕" charset="0"/>
              </a:rPr>
              <a:t>상세</a:t>
            </a:r>
            <a:r>
              <a:rPr lang="en-US" altLang="ko-KR" sz="1000" cap="none" dirty="0" smtClean="0" b="0">
                <a:solidFill>
                  <a:srgbClr val="808080"/>
                </a:solidFill>
                <a:latin typeface="Calibri" charset="0"/>
                <a:ea typeface="Calibri" charset="0"/>
              </a:rPr>
              <a:t> </a:t>
            </a:r>
            <a:r>
              <a:rPr lang="en-US" altLang="ko-KR" sz="1000" cap="none" dirty="0" smtClean="0" b="0">
                <a:solidFill>
                  <a:srgbClr val="808080"/>
                </a:solidFill>
                <a:latin typeface="맑은 고딕" charset="0"/>
                <a:ea typeface="맑은 고딕" charset="0"/>
              </a:rPr>
              <a:t>디자인</a:t>
            </a:r>
            <a:r>
              <a:rPr lang="en-US" altLang="ko-KR" sz="1000" cap="none" dirty="0" smtClean="0" b="0">
                <a:solidFill>
                  <a:srgbClr val="808080"/>
                </a:solidFill>
                <a:latin typeface="Calibri" charset="0"/>
                <a:ea typeface="Calibri" charset="0"/>
              </a:rPr>
              <a:t>   /   </a:t>
            </a:r>
            <a:r>
              <a:rPr lang="en-US" altLang="ko-KR" sz="1000" cap="none" dirty="0" smtClean="0" b="0">
                <a:solidFill>
                  <a:srgbClr val="808080"/>
                </a:solidFill>
                <a:latin typeface="맑은 고딕" charset="0"/>
                <a:ea typeface="맑은 고딕" charset="0"/>
              </a:rPr>
              <a:t>레벨</a:t>
            </a:r>
            <a:r>
              <a:rPr lang="en-US" altLang="ko-KR" sz="1000" cap="none" dirty="0" smtClean="0" b="0">
                <a:solidFill>
                  <a:srgbClr val="808080"/>
                </a:solidFill>
                <a:latin typeface="Calibri" charset="0"/>
                <a:ea typeface="Calibri" charset="0"/>
              </a:rPr>
              <a:t> </a:t>
            </a:r>
            <a:r>
              <a:rPr lang="en-US" altLang="ko-KR" sz="1000" cap="none" dirty="0" smtClean="0" b="0">
                <a:solidFill>
                  <a:srgbClr val="808080"/>
                </a:solidFill>
                <a:latin typeface="맑은 고딕" charset="0"/>
                <a:ea typeface="맑은 고딕" charset="0"/>
              </a:rPr>
              <a:t>디자인</a:t>
            </a:r>
            <a:endParaRPr lang="ko-KR" altLang="en-US" sz="1000" cap="none" dirty="0" smtClean="0" b="0">
              <a:solidFill>
                <a:srgbClr val="80808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막힌 원호 17"/>
          <p:cNvSpPr>
            <a:spLocks/>
          </p:cNvSpPr>
          <p:nvPr/>
        </p:nvSpPr>
        <p:spPr>
          <a:xfrm rot="0" flipH="1">
            <a:off x="1524000" y="245745"/>
            <a:ext cx="457835" cy="457835"/>
          </a:xfrm>
          <a:prstGeom prst="blockArc"/>
          <a:solidFill>
            <a:schemeClr val="accent4"/>
          </a:solidFill>
          <a:ln w="0">
            <a:noFill/>
            <a:prstDash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막힌 원호 18"/>
          <p:cNvSpPr>
            <a:spLocks/>
          </p:cNvSpPr>
          <p:nvPr/>
        </p:nvSpPr>
        <p:spPr>
          <a:xfrm rot="0" flipH="1" flipV="1">
            <a:off x="1521460" y="389255"/>
            <a:ext cx="457835" cy="457835"/>
          </a:xfrm>
          <a:prstGeom prst="blockArc"/>
          <a:solidFill>
            <a:schemeClr val="accent4"/>
          </a:solidFill>
          <a:ln w="0">
            <a:noFill/>
            <a:prstDash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직사각형 19"/>
          <p:cNvSpPr>
            <a:spLocks/>
          </p:cNvSpPr>
          <p:nvPr/>
        </p:nvSpPr>
        <p:spPr>
          <a:xfrm rot="0">
            <a:off x="1637030" y="2197100"/>
            <a:ext cx="3886835" cy="3629660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1">
                <a:solidFill>
                  <a:srgbClr val="595959"/>
                </a:solidFill>
                <a:latin typeface="맑은 고딕" charset="0"/>
                <a:ea typeface="맑은 고딕" charset="0"/>
              </a:rPr>
              <a:t>Enter the Gungeon</a:t>
            </a:r>
            <a:endParaRPr lang="ko-KR" altLang="en-US" sz="3200" cap="none" dirty="0" smtClean="0" b="1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1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>
                <a:solidFill>
                  <a:srgbClr val="595959"/>
                </a:solidFill>
                <a:latin typeface="맑은 고딕" charset="0"/>
                <a:ea typeface="맑은 고딕" charset="0"/>
              </a:rPr>
              <a:t>2D 탑뷰 슈팅 게임</a:t>
            </a:r>
            <a:endParaRPr lang="ko-KR" altLang="en-US" sz="1800" cap="none" dirty="0" smtClean="0" b="1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1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>
                <a:solidFill>
                  <a:srgbClr val="595959"/>
                </a:solidFill>
                <a:latin typeface="맑은 고딕" charset="0"/>
                <a:ea typeface="맑은 고딕" charset="0"/>
              </a:rPr>
              <a:t>다양한 총기, 6가지 캐릭터</a:t>
            </a:r>
            <a:endParaRPr lang="ko-KR" altLang="en-US" sz="1800" cap="none" dirty="0" smtClean="0" b="1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1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>
                <a:solidFill>
                  <a:srgbClr val="595959"/>
                </a:solidFill>
                <a:latin typeface="맑은 고딕" charset="0"/>
                <a:ea typeface="맑은 고딕" charset="0"/>
              </a:rPr>
              <a:t>성장시스템 없음</a:t>
            </a:r>
            <a:endParaRPr lang="ko-KR" altLang="en-US" sz="1800" cap="none" dirty="0" smtClean="0" b="1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1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>
                <a:solidFill>
                  <a:srgbClr val="595959"/>
                </a:solidFill>
                <a:latin typeface="맑은 고딕" charset="0"/>
                <a:ea typeface="맑은 고딕" charset="0"/>
              </a:rPr>
              <a:t>어려운 난이도, 4개의 던전</a:t>
            </a:r>
            <a:endParaRPr lang="ko-KR" altLang="en-US" sz="1800" cap="none" dirty="0" smtClean="0" b="1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1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>
                <a:solidFill>
                  <a:srgbClr val="595959"/>
                </a:solidFill>
                <a:latin typeface="맑은 고딕" charset="0"/>
                <a:ea typeface="맑은 고딕" charset="0"/>
              </a:rPr>
              <a:t>최대 2인 협동</a:t>
            </a:r>
            <a:endParaRPr lang="ko-KR" altLang="en-US" sz="1800" cap="none" dirty="0" smtClean="0" b="1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1">
              <a:solidFill>
                <a:srgbClr val="59595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도형 20"/>
          <p:cNvSpPr>
            <a:spLocks/>
          </p:cNvSpPr>
          <p:nvPr/>
        </p:nvSpPr>
        <p:spPr>
          <a:xfrm rot="0">
            <a:off x="5689600" y="3724910"/>
            <a:ext cx="826770" cy="640080"/>
          </a:xfrm>
          <a:prstGeom prst="roundRect"/>
          <a:ln w="0">
            <a:noFill/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>
                <a:solidFill>
                  <a:schemeClr val="accent2"/>
                </a:solidFill>
                <a:latin typeface="맑은 고딕" charset="0"/>
                <a:ea typeface="맑은 고딕" charset="0"/>
              </a:rPr>
              <a:t>VS</a:t>
            </a:r>
            <a:endParaRPr lang="ko-KR" altLang="en-US" sz="2400" cap="none" dirty="0" smtClean="0" b="1">
              <a:solidFill>
                <a:schemeClr val="accent2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 txBox="1">
            <a:spLocks/>
          </p:cNvSpPr>
          <p:nvPr>
            <p:ph type="title"/>
          </p:nvPr>
        </p:nvSpPr>
        <p:spPr>
          <a:xfrm rot="0">
            <a:off x="1816735" y="1017270"/>
            <a:ext cx="3520440" cy="26225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>
                <a:solidFill>
                  <a:srgbClr val="FFC000"/>
                </a:solidFill>
                <a:latin typeface="맑은 고딕" charset="0"/>
                <a:ea typeface="맑은 고딕" charset="0"/>
              </a:rPr>
              <a:t>클라이언트 양태윤</a:t>
            </a:r>
            <a:endParaRPr lang="ko-KR" altLang="en-US" sz="2000" cap="none" dirty="0" smtClean="0" b="1">
              <a:solidFill>
                <a:srgbClr val="FFC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417195" y="1778635"/>
            <a:ext cx="915035" cy="422211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rgbClr val="F4B184"/>
                </a:solidFill>
                <a:latin typeface="Calibri" charset="0"/>
                <a:ea typeface="Calibri" charset="0"/>
              </a:rPr>
              <a:t>B</a:t>
            </a:r>
            <a:endParaRPr lang="ko-KR" altLang="en-US" sz="2400" cap="none" dirty="0" smtClean="0" b="0">
              <a:solidFill>
                <a:srgbClr val="F4B184"/>
              </a:solidFill>
              <a:latin typeface="Calibri" charset="0"/>
              <a:ea typeface="Calibri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rgbClr val="E7E6E6"/>
                </a:solidFill>
                <a:latin typeface="Calibri" charset="0"/>
                <a:ea typeface="Calibri" charset="0"/>
              </a:rPr>
              <a:t>O</a:t>
            </a:r>
            <a:endParaRPr lang="ko-KR" altLang="en-US" sz="2400" cap="none" dirty="0" smtClean="0" b="0">
              <a:solidFill>
                <a:srgbClr val="E7E6E6"/>
              </a:solidFill>
              <a:latin typeface="Calibri" charset="0"/>
              <a:ea typeface="Calibri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rgbClr val="E7E6E6"/>
                </a:solidFill>
                <a:latin typeface="Calibri" charset="0"/>
                <a:ea typeface="Calibri" charset="0"/>
              </a:rPr>
              <a:t>S</a:t>
            </a:r>
            <a:endParaRPr lang="ko-KR" altLang="en-US" sz="2400" cap="none" dirty="0" smtClean="0" b="0">
              <a:solidFill>
                <a:srgbClr val="E7E6E6"/>
              </a:solidFill>
              <a:latin typeface="Calibri" charset="0"/>
              <a:ea typeface="Calibri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rgbClr val="E7E6E6"/>
                </a:solidFill>
                <a:latin typeface="Calibri" charset="0"/>
                <a:ea typeface="Calibri" charset="0"/>
              </a:rPr>
              <a:t>S</a:t>
            </a:r>
            <a:endParaRPr lang="ko-KR" altLang="en-US" sz="2400" cap="none" dirty="0" smtClean="0" b="0">
              <a:solidFill>
                <a:srgbClr val="E7E6E6"/>
              </a:solidFill>
              <a:latin typeface="Calibri" charset="0"/>
              <a:ea typeface="Calibri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rgbClr val="9CC3E6"/>
                </a:solidFill>
                <a:latin typeface="Calibri" charset="0"/>
                <a:ea typeface="Calibri" charset="0"/>
              </a:rPr>
              <a:t>L</a:t>
            </a:r>
            <a:endParaRPr lang="ko-KR" altLang="en-US" sz="2400" cap="none" dirty="0" smtClean="0" b="0">
              <a:solidFill>
                <a:srgbClr val="9CC3E6"/>
              </a:solidFill>
              <a:latin typeface="Calibri" charset="0"/>
              <a:ea typeface="Calibri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rgbClr val="E7E6E6"/>
                </a:solidFill>
                <a:latin typeface="Calibri" charset="0"/>
                <a:ea typeface="Calibri" charset="0"/>
              </a:rPr>
              <a:t>O</a:t>
            </a:r>
            <a:endParaRPr lang="ko-KR" altLang="en-US" sz="2400" cap="none" dirty="0" smtClean="0" b="0">
              <a:solidFill>
                <a:srgbClr val="E7E6E6"/>
              </a:solidFill>
              <a:latin typeface="Calibri" charset="0"/>
              <a:ea typeface="Calibri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rgbClr val="E7E6E6"/>
                </a:solidFill>
                <a:latin typeface="Calibri" charset="0"/>
                <a:ea typeface="Calibri" charset="0"/>
              </a:rPr>
              <a:t>C</a:t>
            </a:r>
            <a:endParaRPr lang="ko-KR" altLang="en-US" sz="2400" cap="none" dirty="0" smtClean="0" b="0">
              <a:solidFill>
                <a:srgbClr val="E7E6E6"/>
              </a:solidFill>
              <a:latin typeface="Calibri" charset="0"/>
              <a:ea typeface="Calibri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rgbClr val="E7E6E6"/>
                </a:solidFill>
                <a:latin typeface="Calibri" charset="0"/>
                <a:ea typeface="Calibri" charset="0"/>
              </a:rPr>
              <a:t>K</a:t>
            </a:r>
            <a:endParaRPr lang="ko-KR" altLang="en-US" sz="2400" cap="none" dirty="0" smtClean="0" b="0">
              <a:solidFill>
                <a:srgbClr val="E7E6E6"/>
              </a:solidFill>
              <a:latin typeface="Calibri" charset="0"/>
              <a:ea typeface="Calibri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rgbClr val="E7E6E6"/>
                </a:solidFill>
                <a:latin typeface="Calibri" charset="0"/>
                <a:ea typeface="Calibri" charset="0"/>
              </a:rPr>
              <a:t>E</a:t>
            </a:r>
            <a:endParaRPr lang="ko-KR" altLang="en-US" sz="2400" cap="none" dirty="0" smtClean="0" b="0">
              <a:solidFill>
                <a:srgbClr val="E7E6E6"/>
              </a:solidFill>
              <a:latin typeface="Calibri" charset="0"/>
              <a:ea typeface="Calibri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rgbClr val="E7E6E6"/>
                </a:solidFill>
                <a:latin typeface="Calibri" charset="0"/>
                <a:ea typeface="Calibri" charset="0"/>
              </a:rPr>
              <a:t>R</a:t>
            </a:r>
            <a:endParaRPr lang="ko-KR" altLang="en-US" sz="2400" cap="none" dirty="0" smtClean="0" b="0">
              <a:solidFill>
                <a:srgbClr val="E7E6E6"/>
              </a:solidFill>
              <a:latin typeface="Calibri" charset="0"/>
              <a:ea typeface="Calibri" charset="0"/>
            </a:endParaRPr>
          </a:p>
        </p:txBody>
      </p:sp>
      <p:sp>
        <p:nvSpPr>
          <p:cNvPr id="4" name="직사각형 3"/>
          <p:cNvSpPr>
            <a:spLocks/>
          </p:cNvSpPr>
          <p:nvPr/>
        </p:nvSpPr>
        <p:spPr>
          <a:xfrm rot="0">
            <a:off x="7149465" y="2216785"/>
            <a:ext cx="4135755" cy="2799080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1">
                <a:solidFill>
                  <a:srgbClr val="ED7D31"/>
                </a:solidFill>
                <a:latin typeface="맑은 고딕" charset="0"/>
                <a:ea typeface="맑은 고딕" charset="0"/>
              </a:rPr>
              <a:t>B</a:t>
            </a:r>
            <a:r>
              <a:rPr lang="en-US" altLang="ko-KR" sz="3200" cap="none" dirty="0" smtClean="0" b="1">
                <a:solidFill>
                  <a:srgbClr val="595959"/>
                </a:solidFill>
                <a:latin typeface="맑은 고딕" charset="0"/>
                <a:ea typeface="맑은 고딕" charset="0"/>
              </a:rPr>
              <a:t>oss</a:t>
            </a:r>
            <a:r>
              <a:rPr lang="en-US" altLang="ko-KR" sz="3200" cap="none" dirty="0" smtClean="0" b="1">
                <a:solidFill>
                  <a:srgbClr val="2E75B6"/>
                </a:solidFill>
                <a:latin typeface="맑은 고딕" charset="0"/>
                <a:ea typeface="맑은 고딕" charset="0"/>
              </a:rPr>
              <a:t>L</a:t>
            </a:r>
            <a:r>
              <a:rPr lang="en-US" altLang="ko-KR" sz="3200" cap="none" dirty="0" smtClean="0" b="1">
                <a:solidFill>
                  <a:srgbClr val="595959"/>
                </a:solidFill>
                <a:latin typeface="맑은 고딕" charset="0"/>
                <a:ea typeface="맑은 고딕" charset="0"/>
              </a:rPr>
              <a:t>ocker</a:t>
            </a:r>
            <a:endParaRPr lang="ko-KR" altLang="en-US" sz="3200" cap="none" dirty="0" smtClean="0" b="1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1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>
                <a:solidFill>
                  <a:srgbClr val="595959"/>
                </a:solidFill>
                <a:latin typeface="맑은 고딕" charset="0"/>
                <a:ea typeface="맑은 고딕" charset="0"/>
              </a:rPr>
              <a:t>논타겟 슈팅</a:t>
            </a:r>
            <a:endParaRPr lang="ko-KR" altLang="en-US" sz="1800" cap="none" dirty="0" smtClean="0" b="1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1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>
                <a:solidFill>
                  <a:srgbClr val="595959"/>
                </a:solidFill>
                <a:latin typeface="맑은 고딕" charset="0"/>
                <a:ea typeface="맑은 고딕" charset="0"/>
              </a:rPr>
              <a:t>3인 협동 멀티플레이</a:t>
            </a:r>
            <a:endParaRPr lang="ko-KR" altLang="en-US" sz="1800" cap="none" dirty="0" smtClean="0" b="1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1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>
                <a:solidFill>
                  <a:srgbClr val="595959"/>
                </a:solidFill>
                <a:latin typeface="맑은 고딕" charset="0"/>
                <a:ea typeface="맑은 고딕" charset="0"/>
              </a:rPr>
              <a:t>3가지 캐릭터, 복잡하지 않은 룬 세팅</a:t>
            </a:r>
            <a:endParaRPr lang="ko-KR" altLang="en-US" sz="1800" cap="none" dirty="0" smtClean="0" b="1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1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>
                <a:solidFill>
                  <a:srgbClr val="595959"/>
                </a:solidFill>
                <a:latin typeface="맑은 고딕" charset="0"/>
                <a:ea typeface="맑은 고딕" charset="0"/>
              </a:rPr>
              <a:t>계속되는 전투, 빠른 게임 속도</a:t>
            </a:r>
            <a:endParaRPr lang="ko-KR" altLang="en-US" sz="1800" cap="none" dirty="0" smtClean="0" b="1">
              <a:solidFill>
                <a:srgbClr val="595959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 rot="0">
            <a:off x="1524000" y="541655"/>
            <a:ext cx="9144635" cy="635"/>
          </a:xfrm>
          <a:prstGeom prst="line"/>
          <a:ln w="28575" cap="flat" cmpd="sng">
            <a:prstDash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TextBox 16"/>
          <p:cNvSpPr txBox="1">
            <a:spLocks/>
          </p:cNvSpPr>
          <p:nvPr/>
        </p:nvSpPr>
        <p:spPr>
          <a:xfrm rot="0">
            <a:off x="7129145" y="262255"/>
            <a:ext cx="3378835" cy="247014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1">
                <a:solidFill>
                  <a:srgbClr val="808080"/>
                </a:solidFill>
                <a:latin typeface="맑은 고딕" charset="0"/>
                <a:ea typeface="맑은 고딕" charset="0"/>
              </a:rPr>
              <a:t>개요</a:t>
            </a:r>
            <a:r>
              <a:rPr lang="en-US" altLang="ko-KR" sz="1000" cap="none" dirty="0" smtClean="0" b="0">
                <a:solidFill>
                  <a:srgbClr val="808080"/>
                </a:solidFill>
                <a:latin typeface="Calibri" charset="0"/>
                <a:ea typeface="Calibri" charset="0"/>
              </a:rPr>
              <a:t>   /   </a:t>
            </a:r>
            <a:r>
              <a:rPr lang="en-US" altLang="ko-KR" sz="1000" cap="none" dirty="0" smtClean="0" b="0">
                <a:solidFill>
                  <a:srgbClr val="808080"/>
                </a:solidFill>
                <a:latin typeface="맑은 고딕" charset="0"/>
                <a:ea typeface="맑은 고딕" charset="0"/>
              </a:rPr>
              <a:t>게임소개</a:t>
            </a:r>
            <a:r>
              <a:rPr lang="en-US" altLang="ko-KR" sz="1000" cap="none" dirty="0" smtClean="0" b="0">
                <a:solidFill>
                  <a:srgbClr val="808080"/>
                </a:solidFill>
                <a:latin typeface="Calibri" charset="0"/>
                <a:ea typeface="Calibri" charset="0"/>
              </a:rPr>
              <a:t>   /   </a:t>
            </a:r>
            <a:r>
              <a:rPr lang="en-US" altLang="ko-KR" sz="1000" cap="none" dirty="0" smtClean="0" b="0">
                <a:solidFill>
                  <a:srgbClr val="808080"/>
                </a:solidFill>
                <a:latin typeface="맑은 고딕" charset="0"/>
                <a:ea typeface="맑은 고딕" charset="0"/>
              </a:rPr>
              <a:t>상세</a:t>
            </a:r>
            <a:r>
              <a:rPr lang="en-US" altLang="ko-KR" sz="1000" cap="none" dirty="0" smtClean="0" b="0">
                <a:solidFill>
                  <a:srgbClr val="808080"/>
                </a:solidFill>
                <a:latin typeface="Calibri" charset="0"/>
                <a:ea typeface="Calibri" charset="0"/>
              </a:rPr>
              <a:t> </a:t>
            </a:r>
            <a:r>
              <a:rPr lang="en-US" altLang="ko-KR" sz="1000" cap="none" dirty="0" smtClean="0" b="0">
                <a:solidFill>
                  <a:srgbClr val="808080"/>
                </a:solidFill>
                <a:latin typeface="맑은 고딕" charset="0"/>
                <a:ea typeface="맑은 고딕" charset="0"/>
              </a:rPr>
              <a:t>디자인</a:t>
            </a:r>
            <a:r>
              <a:rPr lang="en-US" altLang="ko-KR" sz="1000" cap="none" dirty="0" smtClean="0" b="0">
                <a:solidFill>
                  <a:srgbClr val="808080"/>
                </a:solidFill>
                <a:latin typeface="Calibri" charset="0"/>
                <a:ea typeface="Calibri" charset="0"/>
              </a:rPr>
              <a:t>   /   </a:t>
            </a:r>
            <a:r>
              <a:rPr lang="en-US" altLang="ko-KR" sz="1000" cap="none" dirty="0" smtClean="0" b="0">
                <a:solidFill>
                  <a:srgbClr val="808080"/>
                </a:solidFill>
                <a:latin typeface="맑은 고딕" charset="0"/>
                <a:ea typeface="맑은 고딕" charset="0"/>
              </a:rPr>
              <a:t>레벨</a:t>
            </a:r>
            <a:r>
              <a:rPr lang="en-US" altLang="ko-KR" sz="1000" cap="none" dirty="0" smtClean="0" b="0">
                <a:solidFill>
                  <a:srgbClr val="808080"/>
                </a:solidFill>
                <a:latin typeface="Calibri" charset="0"/>
                <a:ea typeface="Calibri" charset="0"/>
              </a:rPr>
              <a:t> </a:t>
            </a:r>
            <a:r>
              <a:rPr lang="en-US" altLang="ko-KR" sz="1000" cap="none" dirty="0" smtClean="0" b="0">
                <a:solidFill>
                  <a:srgbClr val="808080"/>
                </a:solidFill>
                <a:latin typeface="맑은 고딕" charset="0"/>
                <a:ea typeface="맑은 고딕" charset="0"/>
              </a:rPr>
              <a:t>디자인</a:t>
            </a:r>
            <a:endParaRPr lang="ko-KR" altLang="en-US" sz="1000" cap="none" dirty="0" smtClean="0" b="0">
              <a:solidFill>
                <a:srgbClr val="80808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막힌 원호 17"/>
          <p:cNvSpPr>
            <a:spLocks/>
          </p:cNvSpPr>
          <p:nvPr/>
        </p:nvSpPr>
        <p:spPr>
          <a:xfrm rot="0" flipH="1">
            <a:off x="1524000" y="245745"/>
            <a:ext cx="457835" cy="457835"/>
          </a:xfrm>
          <a:prstGeom prst="blockArc"/>
          <a:solidFill>
            <a:schemeClr val="accent4"/>
          </a:solidFill>
          <a:ln w="0">
            <a:noFill/>
            <a:prstDash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막힌 원호 18"/>
          <p:cNvSpPr>
            <a:spLocks/>
          </p:cNvSpPr>
          <p:nvPr/>
        </p:nvSpPr>
        <p:spPr>
          <a:xfrm rot="0" flipH="1" flipV="1">
            <a:off x="1521460" y="389255"/>
            <a:ext cx="457835" cy="457835"/>
          </a:xfrm>
          <a:prstGeom prst="blockArc"/>
          <a:solidFill>
            <a:schemeClr val="accent4"/>
          </a:solidFill>
          <a:ln w="0">
            <a:noFill/>
            <a:prstDash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직사각형 19"/>
          <p:cNvSpPr>
            <a:spLocks/>
          </p:cNvSpPr>
          <p:nvPr/>
        </p:nvSpPr>
        <p:spPr>
          <a:xfrm rot="0">
            <a:off x="1637030" y="2197100"/>
            <a:ext cx="3886835" cy="3075940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1">
                <a:solidFill>
                  <a:srgbClr val="595959"/>
                </a:solidFill>
                <a:latin typeface="맑은 고딕" charset="0"/>
                <a:ea typeface="맑은 고딕" charset="0"/>
              </a:rPr>
              <a:t>League of Legend</a:t>
            </a:r>
            <a:endParaRPr lang="ko-KR" altLang="en-US" sz="3200" cap="none" dirty="0" smtClean="0" b="1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1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>
                <a:solidFill>
                  <a:srgbClr val="595959"/>
                </a:solidFill>
                <a:latin typeface="맑은 고딕" charset="0"/>
                <a:ea typeface="맑은 고딕" charset="0"/>
              </a:rPr>
              <a:t>3D AOS 게임</a:t>
            </a:r>
            <a:endParaRPr lang="ko-KR" altLang="en-US" sz="1800" cap="none" dirty="0" smtClean="0" b="1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1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>
                <a:solidFill>
                  <a:srgbClr val="595959"/>
                </a:solidFill>
                <a:latin typeface="맑은 고딕" charset="0"/>
                <a:ea typeface="맑은 고딕" charset="0"/>
              </a:rPr>
              <a:t>5대 5 멀티플레이</a:t>
            </a:r>
            <a:endParaRPr lang="ko-KR" altLang="en-US" sz="1800" cap="none" dirty="0" smtClean="0" b="1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1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>
                <a:solidFill>
                  <a:srgbClr val="595959"/>
                </a:solidFill>
                <a:latin typeface="맑은 고딕" charset="0"/>
                <a:ea typeface="맑은 고딕" charset="0"/>
              </a:rPr>
              <a:t>다양한 캐릭터, 룬 , 아이템 조합</a:t>
            </a:r>
            <a:endParaRPr lang="ko-KR" altLang="en-US" sz="1800" cap="none" dirty="0" smtClean="0" b="1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1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>
                <a:solidFill>
                  <a:srgbClr val="595959"/>
                </a:solidFill>
                <a:latin typeface="맑은 고딕" charset="0"/>
                <a:ea typeface="맑은 고딕" charset="0"/>
              </a:rPr>
              <a:t>전략적 전투</a:t>
            </a:r>
            <a:endParaRPr lang="ko-KR" altLang="en-US" sz="1800" cap="none" dirty="0" smtClean="0" b="1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1">
              <a:solidFill>
                <a:srgbClr val="59595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도형 20"/>
          <p:cNvSpPr>
            <a:spLocks/>
          </p:cNvSpPr>
          <p:nvPr/>
        </p:nvSpPr>
        <p:spPr>
          <a:xfrm rot="0">
            <a:off x="5689600" y="3724910"/>
            <a:ext cx="826770" cy="640080"/>
          </a:xfrm>
          <a:prstGeom prst="roundRect"/>
          <a:ln w="0">
            <a:noFill/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>
                <a:solidFill>
                  <a:srgbClr val="ED7D31"/>
                </a:solidFill>
                <a:latin typeface="맑은 고딕" charset="0"/>
                <a:ea typeface="맑은 고딕" charset="0"/>
              </a:rPr>
              <a:t>VS</a:t>
            </a:r>
            <a:endParaRPr lang="ko-KR" altLang="en-US" sz="2400" cap="none" dirty="0" smtClean="0" b="1">
              <a:solidFill>
                <a:srgbClr val="ED7D3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3</Pages>
  <Paragraphs>588</Paragraphs>
  <Words>1879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yebi1</dc:creator>
  <cp:lastModifiedBy>양태윤</cp:lastModifiedBy>
  <dc:title>PowerPoint 프레젠테이션</dc:title>
  <dcterms:modified xsi:type="dcterms:W3CDTF">2017-10-11T04:39:47Z</dcterms:modified>
</cp:coreProperties>
</file>