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4"/>
  </p:notesMasterIdLst>
  <p:sldIdLst>
    <p:sldId id="256" r:id="rId2"/>
    <p:sldId id="318" r:id="rId3"/>
    <p:sldId id="317" r:id="rId4"/>
    <p:sldId id="257" r:id="rId5"/>
    <p:sldId id="319" r:id="rId6"/>
    <p:sldId id="268" r:id="rId7"/>
    <p:sldId id="305" r:id="rId8"/>
    <p:sldId id="320" r:id="rId9"/>
    <p:sldId id="322" r:id="rId10"/>
    <p:sldId id="323" r:id="rId11"/>
    <p:sldId id="324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E4B"/>
    <a:srgbClr val="59606B"/>
    <a:srgbClr val="509D93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7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2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5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15" y="5424805"/>
            <a:ext cx="4351655" cy="1214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3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618717" y="3585267"/>
            <a:ext cx="826770" cy="640080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2400" b="1" cap="none" dirty="0" smtClean="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을 통한 스탯 성장</a:t>
            </a: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다이어그램 7"/>
          <p:cNvGrpSpPr/>
          <p:nvPr/>
        </p:nvGrpSpPr>
        <p:grpSpPr>
          <a:xfrm>
            <a:off x="2152650" y="1825625"/>
            <a:ext cx="7887335" cy="4352290"/>
            <a:chOff x="2152650" y="1825625"/>
            <a:chExt cx="7887335" cy="4352290"/>
          </a:xfrm>
        </p:grpSpPr>
        <p:sp>
          <p:nvSpPr>
            <p:cNvPr id="3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2013184048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88682" y="4095849"/>
            <a:ext cx="294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갓둔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다시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330708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2143696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2550731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3289236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4243641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4261421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4156646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929191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989516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4048696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4048696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953446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4364926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4163631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854386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578161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2211641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160" y="4350068"/>
            <a:ext cx="4323080" cy="451103"/>
          </a:xfrm>
          <a:prstGeom prst="bentConnector4">
            <a:avLst>
              <a:gd name="adj1" fmla="val 17861"/>
              <a:gd name="adj2" fmla="val 150676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778056" y="5243572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영울을 선택해 </a:t>
            </a:r>
            <a:r>
              <a:rPr lang="ko-KR" altLang="en-US" b="1" u="sng" dirty="0">
                <a:latin typeface="+mj-ea"/>
              </a:rPr>
              <a:t>협동심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13089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869240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플레이어끼리의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Pages>38</Pages>
  <Words>551</Words>
  <Characters>0</Characters>
  <Application>Microsoft Macintosh PowerPoint</Application>
  <DocSecurity>0</DocSecurity>
  <PresentationFormat>와이드스크린</PresentationFormat>
  <Lines>0</Lines>
  <Paragraphs>225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Calibri</vt:lpstr>
      <vt:lpstr>Calibri Light</vt:lpstr>
      <vt:lpstr>Arial</vt:lpstr>
      <vt:lpstr>Office 테마</vt:lpstr>
      <vt:lpstr>BossLocker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35</cp:revision>
  <dcterms:modified xsi:type="dcterms:W3CDTF">2017-12-03T16:41:15Z</dcterms:modified>
</cp:coreProperties>
</file>