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8" r:id="rId3"/>
    <p:sldId id="257" r:id="rId4"/>
    <p:sldId id="302" r:id="rId5"/>
    <p:sldId id="263" r:id="rId6"/>
    <p:sldId id="268" r:id="rId7"/>
    <p:sldId id="269" r:id="rId8"/>
    <p:sldId id="270" r:id="rId9"/>
    <p:sldId id="280" r:id="rId10"/>
    <p:sldId id="271" r:id="rId11"/>
    <p:sldId id="272" r:id="rId12"/>
    <p:sldId id="273" r:id="rId13"/>
    <p:sldId id="274" r:id="rId14"/>
    <p:sldId id="304" r:id="rId15"/>
    <p:sldId id="303" r:id="rId16"/>
    <p:sldId id="277" r:id="rId17"/>
    <p:sldId id="278" r:id="rId18"/>
    <p:sldId id="281" r:id="rId19"/>
    <p:sldId id="279" r:id="rId20"/>
    <p:sldId id="282" r:id="rId21"/>
    <p:sldId id="293" r:id="rId22"/>
    <p:sldId id="286" r:id="rId23"/>
    <p:sldId id="289" r:id="rId24"/>
    <p:sldId id="292" r:id="rId25"/>
    <p:sldId id="291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26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>
        <p:scale>
          <a:sx n="138" d="100"/>
          <a:sy n="138" d="100"/>
        </p:scale>
        <p:origin x="-90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649453968"/>
        <c:axId val="1484591456"/>
      </c:barChart>
      <c:catAx>
        <c:axId val="164945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4591456"/>
        <c:crosses val="autoZero"/>
        <c:auto val="1"/>
        <c:lblAlgn val="ctr"/>
        <c:lblOffset val="100"/>
        <c:noMultiLvlLbl val="0"/>
      </c:catAx>
      <c:valAx>
        <c:axId val="14845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945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6904" y="237883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17923" y="2175638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7793" y="345143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이동하고 마우스로 조준해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>
                <a:latin typeface="+mj-ea"/>
              </a:rPr>
              <a:t>왼쪽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총등의 무기를 발사하는 무난한 방식이다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4037" y="4171090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j-ea"/>
              </a:rPr>
              <a:t>오른쪽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036" y="461374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WSAD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키로 방향을 정한 채 </a:t>
            </a:r>
            <a:r>
              <a:rPr lang="ko-KR" altLang="en-US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84036" y="621870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035" y="577605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54552" y="182331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54553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54345" y="22822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54761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46415" y="2761236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41543" y="1828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84037" y="1828332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17294" y="1514068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00808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16123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54345" y="1829941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584034" y="533339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1916</Words>
  <Application>Microsoft Macintosh PowerPoint</Application>
  <PresentationFormat>와이드스크린</PresentationFormat>
  <Paragraphs>595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166</cp:revision>
  <dcterms:created xsi:type="dcterms:W3CDTF">2016-01-11T04:43:00Z</dcterms:created>
  <dcterms:modified xsi:type="dcterms:W3CDTF">2017-10-07T10:21:22Z</dcterms:modified>
</cp:coreProperties>
</file>