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1"/>
    <p:restoredTop sz="94607"/>
  </p:normalViewPr>
  <p:slideViewPr>
    <p:cSldViewPr snapToGrid="0" snapToObjects="1">
      <p:cViewPr varScale="1">
        <p:scale>
          <a:sx n="90" d="100"/>
          <a:sy n="90" d="100"/>
        </p:scale>
        <p:origin x="23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6C456-831B-4445-A723-E2639E0E31FF}" type="datetimeFigureOut">
              <a:rPr kumimoji="1" lang="ko-KR" altLang="en-US" smtClean="0"/>
              <a:t>2017. 9. 25.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5E79C-D19F-304A-89B7-25950FF722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0588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F528-A5F4-224C-9E35-2C9A4DBB8A15}" type="datetimeFigureOut">
              <a:rPr kumimoji="1" lang="ko-KR" altLang="en-US" smtClean="0"/>
              <a:t>2017. 9. 25.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21B0-D7A7-834E-BBF3-90D88612D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260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F528-A5F4-224C-9E35-2C9A4DBB8A15}" type="datetimeFigureOut">
              <a:rPr kumimoji="1" lang="ko-KR" altLang="en-US" smtClean="0"/>
              <a:t>2017. 9. 25.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21B0-D7A7-834E-BBF3-90D88612D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165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F528-A5F4-224C-9E35-2C9A4DBB8A15}" type="datetimeFigureOut">
              <a:rPr kumimoji="1" lang="ko-KR" altLang="en-US" smtClean="0"/>
              <a:t>2017. 9. 25.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21B0-D7A7-834E-BBF3-90D88612D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380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F528-A5F4-224C-9E35-2C9A4DBB8A15}" type="datetimeFigureOut">
              <a:rPr kumimoji="1" lang="ko-KR" altLang="en-US" smtClean="0"/>
              <a:t>2017. 9. 25.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21B0-D7A7-834E-BBF3-90D88612D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267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F528-A5F4-224C-9E35-2C9A4DBB8A15}" type="datetimeFigureOut">
              <a:rPr kumimoji="1" lang="ko-KR" altLang="en-US" smtClean="0"/>
              <a:t>2017. 9. 25.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21B0-D7A7-834E-BBF3-90D88612D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5114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F528-A5F4-224C-9E35-2C9A4DBB8A15}" type="datetimeFigureOut">
              <a:rPr kumimoji="1" lang="ko-KR" altLang="en-US" smtClean="0"/>
              <a:t>2017. 9. 25.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21B0-D7A7-834E-BBF3-90D88612D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955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F528-A5F4-224C-9E35-2C9A4DBB8A15}" type="datetimeFigureOut">
              <a:rPr kumimoji="1" lang="ko-KR" altLang="en-US" smtClean="0"/>
              <a:t>2017. 9. 25.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21B0-D7A7-834E-BBF3-90D88612D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506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F528-A5F4-224C-9E35-2C9A4DBB8A15}" type="datetimeFigureOut">
              <a:rPr kumimoji="1" lang="ko-KR" altLang="en-US" smtClean="0"/>
              <a:t>2017. 9. 25.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21B0-D7A7-834E-BBF3-90D88612D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134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F528-A5F4-224C-9E35-2C9A4DBB8A15}" type="datetimeFigureOut">
              <a:rPr kumimoji="1" lang="ko-KR" altLang="en-US" smtClean="0"/>
              <a:t>2017. 9. 25.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21B0-D7A7-834E-BBF3-90D88612D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010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F528-A5F4-224C-9E35-2C9A4DBB8A15}" type="datetimeFigureOut">
              <a:rPr kumimoji="1" lang="ko-KR" altLang="en-US" smtClean="0"/>
              <a:t>2017. 9. 25.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21B0-D7A7-834E-BBF3-90D88612D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787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F528-A5F4-224C-9E35-2C9A4DBB8A15}" type="datetimeFigureOut">
              <a:rPr kumimoji="1" lang="ko-KR" altLang="en-US" smtClean="0"/>
              <a:t>2017. 9. 25.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21B0-D7A7-834E-BBF3-90D88612D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29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EF528-A5F4-224C-9E35-2C9A4DBB8A15}" type="datetimeFigureOut">
              <a:rPr kumimoji="1" lang="ko-KR" altLang="en-US" smtClean="0"/>
              <a:t>2017. 9. 25.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821B0-D7A7-834E-BBF3-90D88612D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170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igvedawiki.net/w/%EB%B3%B4%EC%8A%A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70538" y="1156137"/>
            <a:ext cx="5328745" cy="934929"/>
          </a:xfrm>
        </p:spPr>
        <p:txBody>
          <a:bodyPr/>
          <a:lstStyle/>
          <a:p>
            <a:r>
              <a:rPr kumimoji="1" lang="en-US" altLang="ko-KR" dirty="0" smtClean="0"/>
              <a:t>Boss Locker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8429296" y="5199610"/>
            <a:ext cx="3005959" cy="1316803"/>
          </a:xfrm>
        </p:spPr>
        <p:txBody>
          <a:bodyPr>
            <a:normAutofit lnSpcReduction="10000"/>
          </a:bodyPr>
          <a:lstStyle/>
          <a:p>
            <a:pPr algn="l"/>
            <a:r>
              <a:rPr kumimoji="1" lang="en-US" altLang="ko-KR" dirty="0" smtClean="0"/>
              <a:t>2015180048</a:t>
            </a:r>
            <a:r>
              <a:rPr kumimoji="1" lang="ko-KR" altLang="en-US" dirty="0" smtClean="0"/>
              <a:t> 김홍일</a:t>
            </a:r>
            <a:endParaRPr kumimoji="1" lang="en-US" altLang="ko-KR" dirty="0" smtClean="0"/>
          </a:p>
          <a:p>
            <a:pPr algn="l"/>
            <a:r>
              <a:rPr kumimoji="1" lang="en-US" altLang="ko-KR" dirty="0" smtClean="0"/>
              <a:t>2013184043</a:t>
            </a:r>
            <a:r>
              <a:rPr kumimoji="1" lang="ko-KR" altLang="en-US" dirty="0" smtClean="0"/>
              <a:t> 양태윤</a:t>
            </a:r>
            <a:endParaRPr kumimoji="1" lang="en-US" altLang="ko-KR" dirty="0" smtClean="0"/>
          </a:p>
          <a:p>
            <a:pPr algn="l"/>
            <a:r>
              <a:rPr kumimoji="1" lang="en-US" altLang="ko-KR" dirty="0" smtClean="0"/>
              <a:t>2015180000 </a:t>
            </a:r>
            <a:r>
              <a:rPr kumimoji="1" lang="ko-KR" altLang="en-US" dirty="0" smtClean="0"/>
              <a:t>조소연</a:t>
            </a:r>
            <a:endParaRPr kumimoji="1" lang="en-US" altLang="ko-KR" dirty="0" smtClean="0"/>
          </a:p>
        </p:txBody>
      </p:sp>
      <p:sp>
        <p:nvSpPr>
          <p:cNvPr id="4" name="텍스트 상자 3"/>
          <p:cNvSpPr txBox="1"/>
          <p:nvPr/>
        </p:nvSpPr>
        <p:spPr>
          <a:xfrm>
            <a:off x="6148552" y="3195144"/>
            <a:ext cx="589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레이드 형식의 액션 </a:t>
            </a:r>
            <a:r>
              <a:rPr kumimoji="1" lang="en-US" altLang="ko-KR" dirty="0" smtClean="0"/>
              <a:t>RPG</a:t>
            </a:r>
            <a:r>
              <a:rPr kumimoji="1" lang="ko-KR" altLang="en-US" dirty="0" smtClean="0"/>
              <a:t> 게임 </a:t>
            </a:r>
            <a:endParaRPr kumimoji="1" lang="ko-KR" altLang="en-US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8797159" y="4483888"/>
            <a:ext cx="284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 smtClean="0"/>
              <a:t>goddun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163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목차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fontAlgn="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None/>
              <a:tabLst>
                <a:tab pos="736600" algn="l"/>
              </a:tabLst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1</a:t>
            </a:r>
            <a:r>
              <a:rPr kumimoji="1" lang="en-US" altLang="ko-KR" sz="2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 </a:t>
            </a: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게임 개요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돋움" charset="-127"/>
              <a:ea typeface="돋움" charset="-127"/>
            </a:endParaRPr>
          </a:p>
          <a:p>
            <a:pPr marL="457200" lvl="1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  <a:buFontTx/>
              <a:buAutoNum type="arabicParenR"/>
              <a:tabLst>
                <a:tab pos="736600" algn="l"/>
              </a:tabLst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  <a:cs typeface="Times New Roman" charset="0"/>
              </a:rPr>
              <a:t>제목</a:t>
            </a:r>
          </a:p>
          <a:p>
            <a:pPr marL="457200" lvl="1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  <a:buFontTx/>
              <a:buAutoNum type="arabicParenR"/>
              <a:tabLst>
                <a:tab pos="736600" algn="l"/>
              </a:tabLst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  <a:cs typeface="Times New Roman" charset="0"/>
              </a:rPr>
              <a:t>소재</a:t>
            </a:r>
          </a:p>
          <a:p>
            <a:pPr marL="457200" lvl="1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  <a:buFontTx/>
              <a:buAutoNum type="arabicParenR"/>
              <a:tabLst>
                <a:tab pos="736600" algn="l"/>
              </a:tabLst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  <a:cs typeface="Times New Roman" charset="0"/>
              </a:rPr>
              <a:t>플랫폼</a:t>
            </a:r>
          </a:p>
          <a:p>
            <a:pPr marL="457200" lvl="1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  <a:buFontTx/>
              <a:buAutoNum type="arabicParenR"/>
              <a:tabLst>
                <a:tab pos="736600" algn="l"/>
              </a:tabLst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  <a:cs typeface="Times New Roman" charset="0"/>
              </a:rPr>
              <a:t>장르</a:t>
            </a:r>
          </a:p>
          <a:p>
            <a:pPr marL="457200" lvl="1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  <a:buFontTx/>
              <a:buAutoNum type="arabicParenR"/>
              <a:tabLst>
                <a:tab pos="736600" algn="l"/>
              </a:tabLst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돋움" charset="-127"/>
              <a:ea typeface="돋움" charset="-127"/>
              <a:cs typeface="Times New Roman" charset="0"/>
            </a:endParaRPr>
          </a:p>
          <a:p>
            <a:pPr marL="0" lvl="0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None/>
              <a:tabLst>
                <a:tab pos="736600" algn="l"/>
              </a:tabLst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2  </a:t>
            </a: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게임 컨셉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 </a:t>
            </a:r>
          </a:p>
          <a:p>
            <a:pPr marL="0" lvl="0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None/>
              <a:tabLst>
                <a:tab pos="736600" algn="l"/>
              </a:tabLst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돋움" charset="-127"/>
              <a:ea typeface="돋움" charset="-127"/>
            </a:endParaRPr>
          </a:p>
          <a:p>
            <a:pPr marL="457200" lvl="1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  <a:buFontTx/>
              <a:buAutoNum type="arabicParenR"/>
              <a:tabLst>
                <a:tab pos="736600" algn="l"/>
              </a:tabLst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플레이 컨셉</a:t>
            </a:r>
          </a:p>
          <a:p>
            <a:pPr marL="457200" lvl="1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  <a:buFontTx/>
              <a:buAutoNum type="arabicParenR"/>
              <a:tabLst>
                <a:tab pos="736600" algn="l"/>
              </a:tabLst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그래픽 컨셉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/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 배경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/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 캐릭터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/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 몬스터</a:t>
            </a:r>
          </a:p>
          <a:p>
            <a:pPr marL="457200" lvl="1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  <a:buFontTx/>
              <a:buAutoNum type="arabicParenR"/>
              <a:tabLst>
                <a:tab pos="736600" algn="l"/>
              </a:tabLst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돋움" charset="-127"/>
              <a:ea typeface="돋움" charset="-127"/>
            </a:endParaRPr>
          </a:p>
          <a:p>
            <a:pPr marL="0" lvl="0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None/>
              <a:tabLst>
                <a:tab pos="736600" algn="l"/>
              </a:tabLst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3  </a:t>
            </a: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게임 특징  </a:t>
            </a:r>
          </a:p>
          <a:p>
            <a:pPr marL="0" lvl="0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None/>
              <a:tabLst>
                <a:tab pos="736600" algn="l"/>
              </a:tabLst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돋움" charset="-127"/>
              <a:ea typeface="돋움" charset="-127"/>
            </a:endParaRPr>
          </a:p>
          <a:p>
            <a:pPr marL="0" lvl="0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None/>
              <a:tabLst>
                <a:tab pos="736600" algn="l"/>
              </a:tabLst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4  </a:t>
            </a: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게임 설명</a:t>
            </a:r>
          </a:p>
          <a:p>
            <a:pPr marL="457200" lvl="1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  <a:buNone/>
              <a:tabLst>
                <a:tab pos="736600" algn="l"/>
              </a:tabLst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1)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전투방법</a:t>
            </a:r>
          </a:p>
          <a:p>
            <a:pPr marL="457200" lvl="1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  <a:buNone/>
              <a:tabLst>
                <a:tab pos="736600" algn="l"/>
              </a:tabLst>
            </a:pPr>
            <a:r>
              <a:rPr kumimoji="1" lang="en-US" altLang="ko-KR" sz="1000" dirty="0" smtClean="0">
                <a:solidFill>
                  <a:srgbClr val="000000"/>
                </a:solidFill>
                <a:latin typeface="돋움" charset="-127"/>
                <a:ea typeface="돋움" charset="-127"/>
              </a:rPr>
              <a:t>2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)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전투메뉴</a:t>
            </a:r>
          </a:p>
          <a:p>
            <a:pPr marL="457200" lvl="1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  <a:buNone/>
              <a:tabLst>
                <a:tab pos="736600" algn="l"/>
              </a:tabLst>
            </a:pPr>
            <a:r>
              <a:rPr kumimoji="1" lang="en-US" altLang="ko-KR" sz="1000" dirty="0">
                <a:solidFill>
                  <a:srgbClr val="000000"/>
                </a:solidFill>
                <a:latin typeface="돋움" charset="-127"/>
                <a:ea typeface="돋움" charset="-127"/>
              </a:rPr>
              <a:t>3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)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네트워크 플레이</a:t>
            </a:r>
          </a:p>
          <a:p>
            <a:pPr marL="457200" lvl="1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  <a:buNone/>
              <a:tabLst>
                <a:tab pos="736600" algn="l"/>
              </a:tabLst>
            </a:pPr>
            <a:r>
              <a:rPr kumimoji="1" lang="en-US" altLang="ko-KR" sz="1000" dirty="0">
                <a:solidFill>
                  <a:srgbClr val="000000"/>
                </a:solidFill>
                <a:latin typeface="돋움" charset="-127"/>
                <a:ea typeface="돋움" charset="-127"/>
              </a:rPr>
              <a:t>4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)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메인메뉴</a:t>
            </a:r>
          </a:p>
          <a:p>
            <a:pPr marL="457200" lvl="1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  <a:buNone/>
              <a:tabLst>
                <a:tab pos="736600" algn="l"/>
              </a:tabLst>
            </a:pPr>
            <a:r>
              <a:rPr kumimoji="1" lang="en-US" altLang="ko-KR" sz="1000" dirty="0">
                <a:solidFill>
                  <a:srgbClr val="000000"/>
                </a:solidFill>
                <a:latin typeface="돋움" charset="-127"/>
                <a:ea typeface="돋움" charset="-127"/>
              </a:rPr>
              <a:t>5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)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조작법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돋움" charset="-127"/>
              <a:ea typeface="돋움" charset="-127"/>
            </a:endParaRPr>
          </a:p>
          <a:p>
            <a:pPr marL="457200" lvl="1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  <a:buNone/>
              <a:tabLst>
                <a:tab pos="736600" algn="l"/>
              </a:tabLst>
            </a:pPr>
            <a:r>
              <a:rPr kumimoji="1" lang="en-US" altLang="ko-KR" sz="1000" dirty="0">
                <a:solidFill>
                  <a:srgbClr val="000000"/>
                </a:solidFill>
                <a:latin typeface="돋움" charset="-127"/>
                <a:ea typeface="돋움" charset="-127"/>
              </a:rPr>
              <a:t>6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돋움" charset="-127"/>
                <a:ea typeface="돋움" charset="-127"/>
              </a:rPr>
              <a:t>)UI</a:t>
            </a:r>
          </a:p>
          <a:p>
            <a:pPr marL="457200" lvl="1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  <a:buNone/>
              <a:tabLst>
                <a:tab pos="736600" algn="l"/>
              </a:tabLst>
            </a:pPr>
            <a:r>
              <a:rPr kumimoji="1" lang="en-US" altLang="ko-KR" sz="1000" dirty="0">
                <a:solidFill>
                  <a:srgbClr val="000000"/>
                </a:solidFill>
                <a:latin typeface="돋움" charset="-127"/>
                <a:ea typeface="돋움" charset="-127"/>
              </a:rPr>
              <a:t>7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)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스테이지</a:t>
            </a:r>
            <a:endParaRPr kumimoji="1" lang="en-US" altLang="ko-KR" sz="1000" dirty="0">
              <a:solidFill>
                <a:srgbClr val="000000"/>
              </a:solidFill>
              <a:latin typeface="돋움" charset="-127"/>
              <a:ea typeface="돋움" charset="-127"/>
            </a:endParaRPr>
          </a:p>
          <a:p>
            <a:pPr marL="457200" lvl="1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  <a:buNone/>
              <a:tabLst>
                <a:tab pos="736600" algn="l"/>
              </a:tabLst>
            </a:pPr>
            <a:r>
              <a:rPr kumimoji="1" lang="en-US" altLang="ko-KR" sz="1000" dirty="0">
                <a:solidFill>
                  <a:srgbClr val="000000"/>
                </a:solidFill>
                <a:latin typeface="돋움" charset="-127"/>
                <a:ea typeface="돋움" charset="-127"/>
              </a:rPr>
              <a:t>8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돋움" charset="-127"/>
                <a:ea typeface="돋움" charset="-127"/>
              </a:rPr>
              <a:t>)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돋움" charset="-127"/>
                <a:ea typeface="돋움" charset="-127"/>
              </a:rPr>
              <a:t>난이도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돋움" charset="-127"/>
                <a:ea typeface="돋움" charset="-127"/>
              </a:rPr>
              <a:t> </a:t>
            </a:r>
            <a:endParaRPr kumimoji="1" lang="en-US" altLang="ko-KR" sz="1000" dirty="0" smtClean="0">
              <a:solidFill>
                <a:srgbClr val="000000"/>
              </a:solidFill>
              <a:latin typeface="돋움" charset="-127"/>
              <a:ea typeface="돋움" charset="-127"/>
            </a:endParaRPr>
          </a:p>
          <a:p>
            <a:pPr marL="0" lvl="0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None/>
              <a:tabLst>
                <a:tab pos="736600" algn="l"/>
              </a:tabLst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4  </a:t>
            </a:r>
            <a:r>
              <a:rPr kumimoji="1" lang="ko-KR" altLang="en-US" sz="1000" b="1" dirty="0" smtClean="0">
                <a:solidFill>
                  <a:srgbClr val="000000"/>
                </a:solidFill>
                <a:latin typeface="돋움" charset="-127"/>
                <a:ea typeface="돋움" charset="-127"/>
              </a:rPr>
              <a:t>레벨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돋움" charset="-127"/>
              <a:ea typeface="돋움" charset="-127"/>
            </a:endParaRPr>
          </a:p>
          <a:p>
            <a:pPr lvl="1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  <a:buAutoNum type="arabicParenR"/>
              <a:tabLst>
                <a:tab pos="736600" algn="l"/>
              </a:tabLst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charset="-127"/>
                <a:ea typeface="돋움" charset="-127"/>
              </a:rPr>
              <a:t>플레이어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돋움" charset="-127"/>
              <a:ea typeface="돋움" charset="-127"/>
            </a:endParaRPr>
          </a:p>
          <a:p>
            <a:pPr lvl="1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  <a:buAutoNum type="arabicParenR"/>
              <a:tabLst>
                <a:tab pos="736600" algn="l"/>
              </a:tabLst>
            </a:pPr>
            <a:r>
              <a:rPr kumimoji="1" lang="ko-KR" altLang="en-US" sz="1000" dirty="0" smtClean="0">
                <a:solidFill>
                  <a:srgbClr val="000000"/>
                </a:solidFill>
                <a:latin typeface="돋움" charset="-127"/>
                <a:ea typeface="돋움" charset="-127"/>
              </a:rPr>
              <a:t>몬스터</a:t>
            </a:r>
            <a:endParaRPr kumimoji="1" lang="en-US" altLang="ko-KR" sz="1000" dirty="0" smtClean="0">
              <a:solidFill>
                <a:srgbClr val="000000"/>
              </a:solidFill>
              <a:latin typeface="돋움" charset="-127"/>
              <a:ea typeface="돋움" charset="-127"/>
            </a:endParaRPr>
          </a:p>
          <a:p>
            <a:pPr lvl="1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  <a:buAutoNum type="arabicParenR"/>
              <a:tabLst>
                <a:tab pos="736600" algn="l"/>
              </a:tabLst>
            </a:pPr>
            <a:r>
              <a:rPr kumimoji="1" lang="ko-KR" altLang="en-US" sz="1000" dirty="0" smtClean="0">
                <a:solidFill>
                  <a:srgbClr val="000000"/>
                </a:solidFill>
                <a:latin typeface="돋움" charset="-127"/>
                <a:ea typeface="돋움" charset="-127"/>
              </a:rPr>
              <a:t>아이템</a:t>
            </a:r>
            <a:endParaRPr kumimoji="1" lang="en-US" altLang="ko-KR" sz="1000" dirty="0" smtClean="0">
              <a:solidFill>
                <a:srgbClr val="000000"/>
              </a:solidFill>
              <a:latin typeface="돋움" charset="-127"/>
              <a:ea typeface="돋움" charset="-127"/>
            </a:endParaRPr>
          </a:p>
          <a:p>
            <a:pPr marL="457200" lvl="1" indent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  <a:buNone/>
              <a:tabLst>
                <a:tab pos="736600" algn="l"/>
              </a:tabLst>
            </a:pPr>
            <a:endParaRPr kumimoji="1" lang="en-US" altLang="ko-KR" sz="1000" dirty="0" smtClean="0">
              <a:solidFill>
                <a:srgbClr val="000000"/>
              </a:solidFill>
              <a:latin typeface="돋움" charset="-127"/>
              <a:ea typeface="돋움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548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게임개요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ko-KR" dirty="0" smtClean="0"/>
              <a:t>Boss Locker</a:t>
            </a:r>
            <a:endParaRPr kumimoji="1" lang="en-US" altLang="ko-KR" dirty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레이드 형식의 액션 </a:t>
            </a:r>
            <a:r>
              <a:rPr kumimoji="1" lang="en-US" altLang="ko-KR" dirty="0" smtClean="0"/>
              <a:t>RPG</a:t>
            </a:r>
            <a:r>
              <a:rPr kumimoji="1" lang="ko-KR" altLang="en-US" dirty="0" smtClean="0"/>
              <a:t> 게임 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Window PC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RAID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하늘에서 사물함이 떨어졌는데 거기서 자</a:t>
            </a:r>
            <a:r>
              <a:rPr kumimoji="1" lang="en-US" altLang="ko-KR" dirty="0" smtClean="0"/>
              <a:t>~</a:t>
            </a:r>
            <a:r>
              <a:rPr kumimoji="1" lang="ko-KR" altLang="en-US" dirty="0" smtClean="0"/>
              <a:t>꾸 몬스터가 튀어나온다고 해요 그냥</a:t>
            </a:r>
            <a:r>
              <a:rPr kumimoji="1" lang="mr-IN" altLang="ko-KR" dirty="0" smtClean="0"/>
              <a:t>…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태윤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한혁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대학생들이 과별 특성으로 싸운다</a:t>
            </a:r>
            <a:r>
              <a:rPr kumimoji="1"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523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게임 컨셉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플레이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3</a:t>
            </a:r>
            <a:r>
              <a:rPr kumimoji="1" lang="ko-KR" altLang="en-US" dirty="0" smtClean="0"/>
              <a:t>명의 플레이어가 </a:t>
            </a:r>
            <a:r>
              <a:rPr lang="ko-KR" altLang="en-US" dirty="0" smtClean="0"/>
              <a:t>영웅중 하나를 </a:t>
            </a:r>
            <a:r>
              <a:rPr lang="ko-KR" altLang="en-US" dirty="0"/>
              <a:t>골라 협동심을 발휘하여 </a:t>
            </a:r>
            <a:r>
              <a:rPr lang="ko-KR" altLang="en-US" dirty="0">
                <a:hlinkClick r:id="rId2" tooltip="보스"/>
              </a:rPr>
              <a:t>보스</a:t>
            </a:r>
            <a:r>
              <a:rPr lang="ko-KR" altLang="en-US" dirty="0"/>
              <a:t>를 </a:t>
            </a:r>
            <a:r>
              <a:rPr lang="ko-KR" altLang="en-US" dirty="0" smtClean="0"/>
              <a:t>물리친다</a:t>
            </a:r>
            <a:r>
              <a:rPr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lang="ko-KR" altLang="en-US" dirty="0"/>
              <a:t>플레이어 개인의 컨트롤등 기량도 중요하지만 플레이어끼리의 팀워크가 맞지않으면 점점 힘든 구조로 되어있다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37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게임 컨셉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그래픽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Low polygon art</a:t>
            </a:r>
          </a:p>
          <a:p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37" y="3862389"/>
            <a:ext cx="2997201" cy="16838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011" y="3406776"/>
            <a:ext cx="3873498" cy="29051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8" y="3406776"/>
            <a:ext cx="4125913" cy="309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120</Words>
  <Application>Microsoft Macintosh PowerPoint</Application>
  <PresentationFormat>와이드스크린</PresentationFormat>
  <Paragraphs>51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돋움</vt:lpstr>
      <vt:lpstr>맑은 고딕</vt:lpstr>
      <vt:lpstr>Mangal</vt:lpstr>
      <vt:lpstr>Arial</vt:lpstr>
      <vt:lpstr>Times New Roman</vt:lpstr>
      <vt:lpstr>Office 테마</vt:lpstr>
      <vt:lpstr>Boss Locker</vt:lpstr>
      <vt:lpstr>목차</vt:lpstr>
      <vt:lpstr>게임개요</vt:lpstr>
      <vt:lpstr>게임 컨셉 - 플레이</vt:lpstr>
      <vt:lpstr>게임 컨셉 – 그래픽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 Locker</dc:title>
  <dc:creator>김홍일</dc:creator>
  <cp:lastModifiedBy>김홍일</cp:lastModifiedBy>
  <cp:revision>6</cp:revision>
  <dcterms:created xsi:type="dcterms:W3CDTF">2017-09-25T06:51:34Z</dcterms:created>
  <dcterms:modified xsi:type="dcterms:W3CDTF">2017-09-25T07:38:25Z</dcterms:modified>
</cp:coreProperties>
</file>