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4"/>
  </p:notesMasterIdLst>
  <p:sldIdLst>
    <p:sldId id="318" r:id="rId2"/>
    <p:sldId id="317" r:id="rId3"/>
    <p:sldId id="257" r:id="rId4"/>
    <p:sldId id="319" r:id="rId5"/>
    <p:sldId id="340" r:id="rId6"/>
    <p:sldId id="341" r:id="rId7"/>
    <p:sldId id="305" r:id="rId8"/>
    <p:sldId id="320" r:id="rId9"/>
    <p:sldId id="322" r:id="rId10"/>
    <p:sldId id="324" r:id="rId11"/>
    <p:sldId id="343" r:id="rId12"/>
    <p:sldId id="325" r:id="rId13"/>
    <p:sldId id="326" r:id="rId14"/>
    <p:sldId id="327" r:id="rId15"/>
    <p:sldId id="330" r:id="rId16"/>
    <p:sldId id="331" r:id="rId17"/>
    <p:sldId id="332" r:id="rId18"/>
    <p:sldId id="333" r:id="rId19"/>
    <p:sldId id="335" r:id="rId20"/>
    <p:sldId id="336" r:id="rId21"/>
    <p:sldId id="339" r:id="rId22"/>
    <p:sldId id="3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6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8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9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6D6B-9C8A-464E-A6C6-951E8212AFD8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32C-E99F-894E-856B-1A987838DC6B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9B70-F5DC-4748-987C-1E397F1195CF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0AA879C6-B7B3-2342-ADF9-8DC77673C14F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007D-75D9-5A45-869A-C688B1A7CE51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CFA6-C69E-EC4F-9B13-C181C1CD0D84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9049-9789-8A4B-A185-6D4C46DFD1D2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1A99-CED4-B048-9903-4E37EC54B8E0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88B-A610-D64E-8A0F-19D4082C5093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BBDC-0B86-C94E-9379-76CDE02480CC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A7A6-B89F-4542-BD4C-55D4A3276EDB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4E7F-55E7-394F-9EE4-C973A9576519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384157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Physics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2091852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>
                <a:solidFill>
                  <a:srgbClr val="59606B"/>
                </a:solidFill>
              </a:rPr>
              <a:t>20</a:t>
            </a:r>
            <a:r>
              <a:rPr kumimoji="1" lang="ko-KR" altLang="en-US" b="1" dirty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>
                <a:solidFill>
                  <a:srgbClr val="59606B"/>
                </a:solidFill>
              </a:rPr>
              <a:t>,</a:t>
            </a:r>
            <a:r>
              <a:rPr kumimoji="1" lang="ko-KR" altLang="en-US" b="1" dirty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/>
              <a:t>다양한 패턴</a:t>
            </a:r>
            <a:r>
              <a:rPr kumimoji="1" lang="ko-KR" altLang="en-US" b="1" dirty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932523"/>
            <a:ext cx="748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실세계의 물리현상을 강조하여 탄막 피격시</a:t>
            </a:r>
            <a:r>
              <a:rPr kumimoji="1" lang="en-US" altLang="ko-KR" b="1" dirty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영웅이 튕겨나가는 등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u="sng" dirty="0" smtClean="0"/>
              <a:t>다양한 물리효과를 구현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함으로써 역동적인 게임을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7" y="3339901"/>
            <a:ext cx="1035050" cy="1035050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68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805762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MS Visual Studio 17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NodeJS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</a:t>
            </a:r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socketIO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14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DirectX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15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Diffuse Specular 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Shadow 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16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17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18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324661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기획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59" y="4822472"/>
            <a:ext cx="2866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탄막 알고리즘 기획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구현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317678" y="702945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36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텍스트 상자 48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19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53059" y="4175223"/>
            <a:ext cx="21635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02275" y="3512522"/>
            <a:ext cx="175078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293173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-321972" y="2730010"/>
            <a:ext cx="366104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04440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39619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174797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0444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84543" y="5978271"/>
            <a:ext cx="2274601" cy="75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30010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35051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19659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t="12367" r="28023" b="22893"/>
          <a:stretch/>
        </p:blipFill>
        <p:spPr>
          <a:xfrm>
            <a:off x="230245" y="4525913"/>
            <a:ext cx="2188318" cy="1297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텍스트 상자 42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4463190" y="2113603"/>
            <a:ext cx="3265621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  <p:grpSp>
        <p:nvGrpSpPr>
          <p:cNvPr id="9" name="다이어그램 7"/>
          <p:cNvGrpSpPr/>
          <p:nvPr/>
        </p:nvGrpSpPr>
        <p:grpSpPr>
          <a:xfrm>
            <a:off x="2152332" y="2099377"/>
            <a:ext cx="7887335" cy="4352290"/>
            <a:chOff x="2152650" y="1825625"/>
            <a:chExt cx="7887335" cy="4352290"/>
          </a:xfrm>
        </p:grpSpPr>
        <p:sp>
          <p:nvSpPr>
            <p:cNvPr id="10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텍스트 상자 14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5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95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241326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6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86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479570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4338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53359" y="2015101"/>
            <a:ext cx="49542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플레이어가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피하고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,</a:t>
            </a: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랜덤하게 드랍하는 </a:t>
            </a:r>
            <a:r>
              <a:rPr lang="ko-KR" altLang="en-US" sz="1600" b="1" u="sng" dirty="0" smtClean="0">
                <a:solidFill>
                  <a:srgbClr val="F56E4B"/>
                </a:solidFill>
                <a:latin typeface="+mj-ea"/>
              </a:rPr>
              <a:t>룬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을 획득하면서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20516" y="4045964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0" y="3099236"/>
            <a:ext cx="288974" cy="288974"/>
          </a:xfrm>
          <a:prstGeom prst="rect">
            <a:avLst/>
          </a:prstGeom>
        </p:spPr>
      </p:pic>
      <p:cxnSp>
        <p:nvCxnSpPr>
          <p:cNvPr id="7" name="꺾인 연결선[E] 6"/>
          <p:cNvCxnSpPr/>
          <p:nvPr/>
        </p:nvCxnSpPr>
        <p:spPr>
          <a:xfrm rot="5400000" flipH="1" flipV="1">
            <a:off x="7400165" y="1670133"/>
            <a:ext cx="91285" cy="3344869"/>
          </a:xfrm>
          <a:prstGeom prst="bentConnector4">
            <a:avLst>
              <a:gd name="adj1" fmla="val -81123"/>
              <a:gd name="adj2" fmla="val 99904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30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2753288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1631357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1996939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2735444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3689849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3707629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3602854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375399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435724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3494904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3494904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399654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3811134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3609839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300594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024369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1657849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endCxn id="48" idx="2"/>
          </p:cNvCxnSpPr>
          <p:nvPr/>
        </p:nvCxnSpPr>
        <p:spPr>
          <a:xfrm flipV="1">
            <a:off x="3554175" y="4288832"/>
            <a:ext cx="4335065" cy="168133"/>
          </a:xfrm>
          <a:prstGeom prst="bentConnector2">
            <a:avLst/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02236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3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랜덤하게 드랍하는 </a:t>
            </a:r>
            <a:r>
              <a:rPr lang="ko-KR" altLang="en-US" b="1" u="sng" dirty="0" smtClean="0"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획득으로 성장한다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755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779087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4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13466" y="4280683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78056" y="4625385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4" name="텍스트 상자 53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66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11256135" y="12879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Pages>38</Pages>
  <Words>1212</Words>
  <Characters>0</Characters>
  <Application>Microsoft Macintosh PowerPoint</Application>
  <DocSecurity>0</DocSecurity>
  <PresentationFormat>와이드스크린</PresentationFormat>
  <Lines>0</Lines>
  <Paragraphs>443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Calibri</vt:lpstr>
      <vt:lpstr>Calibri Light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97</cp:revision>
  <cp:lastPrinted>2017-12-05T10:32:43Z</cp:lastPrinted>
  <dcterms:modified xsi:type="dcterms:W3CDTF">2017-12-11T06:07:10Z</dcterms:modified>
</cp:coreProperties>
</file>