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9" r:id="rId24"/>
    <p:sldMasterId id="2147483820" r:id="rId26"/>
  </p:sldMasterIdLst>
  <p:notesMasterIdLst>
    <p:notesMasterId r:id="rId28"/>
  </p:notesMasterIdLst>
  <p:sldIdLst>
    <p:sldId id="257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8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59606B"/>
    <a:srgbClr val="509D93"/>
    <a:srgbClr val="F56E4B"/>
    <a:srgbClr val="B1D245"/>
    <a:srgbClr val="93C9C2"/>
    <a:srgbClr val="EFC2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59" autoAdjust="0"/>
    <p:restoredTop sz="94660"/>
  </p:normalViewPr>
  <p:slideViewPr>
    <p:cSldViewPr snapToGrid="0" snapToObjects="1">
      <p:cViewPr>
        <p:scale>
          <a:sx n="138" d="100"/>
          <a:sy n="138" d="100"/>
        </p:scale>
        <p:origin x="14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commentAuthors" Target="commentAuthors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-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3611125841.jpeg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2016. 12. 21.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pic>
        <p:nvPicPr>
          <p:cNvPr id="7" name="그림 6" descr="C:/Users/didxo/AppData/Roaming/PolarisOffice/ETemp/17156_2488592/fImage3611125841.jpeg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212830" y="6356350"/>
            <a:ext cx="854075" cy="446405"/>
          </a:xfrm>
          <a:prstGeom prst="rect"/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20440" cy="26225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개발환경</a:t>
            </a:r>
            <a:endParaRPr lang="ko-KR" altLang="en-US" sz="2000" cap="none" dirty="0" smtClean="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2208530" y="1982470"/>
            <a:ext cx="6560820" cy="37217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Window 10, Mac OS </a:t>
            </a:r>
            <a:endParaRPr lang="ko-KR" altLang="en-US" sz="24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Microsoft visual studio 2017, CLion</a:t>
            </a:r>
            <a:endParaRPr lang="ko-KR" altLang="en-US" sz="24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DirectX 11, OpenGL 4.2</a:t>
            </a:r>
            <a:endParaRPr lang="ko-KR" altLang="en-US" sz="24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MySQL</a:t>
            </a:r>
            <a:endParaRPr lang="ko-KR" altLang="en-US" sz="24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3dsMax 2016</a:t>
            </a:r>
            <a:endParaRPr lang="ko-KR" altLang="en-US" sz="24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404040"/>
                </a:solidFill>
                <a:latin typeface="맑은 고딕" charset="0"/>
                <a:ea typeface="맑은 고딕" charset="0"/>
              </a:rPr>
              <a:t>Github, Trello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524000" y="1981200"/>
            <a:ext cx="915035" cy="42221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cap="none" dirty="0" smtClean="0" b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cap="none" dirty="0" smtClean="0" b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cap="none" dirty="0" smtClean="0" b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152400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7129145" y="262255"/>
            <a:ext cx="3378835" cy="2470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개요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맑은 고딕" charset="0"/>
                <a:ea typeface="맑은 고딕" charset="0"/>
              </a:rPr>
              <a:t>디자인</a:t>
            </a:r>
            <a:r>
              <a:rPr lang="en-US" altLang="ko-KR" sz="1000" cap="none" dirty="0" smtClean="0" b="0">
                <a:solidFill>
                  <a:srgbClr val="808080"/>
                </a:solidFill>
                <a:latin typeface="Calibri" charset="0"/>
                <a:ea typeface="Calibri" charset="0"/>
              </a:rPr>
              <a:t>   /   </a:t>
            </a:r>
            <a:r>
              <a:rPr lang="en-US" altLang="ko-KR" sz="1000" cap="none" dirty="0" smtClean="0" b="0">
                <a:solidFill>
                  <a:srgbClr val="40404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1000" cap="none" dirty="0" smtClean="0" b="0">
                <a:solidFill>
                  <a:srgbClr val="40404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000" cap="none" dirty="0" smtClean="0" b="0">
                <a:solidFill>
                  <a:srgbClr val="40404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000" cap="none" dirty="0" smtClean="0" b="0"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152400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1521460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25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개발 목표 및 내용 - 클라이언트 양태윤</a:t>
            </a:r>
            <a:endParaRPr lang="ko-KR" altLang="en-US" sz="1800" cap="none" dirty="0" smtClean="0" b="1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59" y="2676525"/>
            <a:ext cx="7639685" cy="1384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Directx 11을 이용한 렌더링</a:t>
            </a:r>
            <a:endParaRPr lang="ko-KR" altLang="en-US" sz="14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OpenGL과 상호연동되는 프레임워크 제작</a:t>
            </a:r>
            <a:endParaRPr lang="ko-KR" altLang="en-US" sz="14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다양한 디자인 패턴들을 적용한 효율적인 코드 구조</a:t>
            </a:r>
            <a:endParaRPr lang="ko-KR" altLang="en-US" sz="14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595959"/>
                </a:solidFill>
                <a:latin typeface="맑은 고딕" charset="0"/>
                <a:ea typeface="맑은 고딕" charset="0"/>
              </a:rPr>
              <a:t>C++11, 14, 17 의 기능들을 익히고 활용</a:t>
            </a:r>
            <a:endParaRPr lang="ko-KR" altLang="en-US" sz="1400" cap="none" dirty="0" smtClean="0" b="1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588</Paragraphs>
  <Words>1879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yebi1</dc:creator>
  <cp:lastModifiedBy>양태윤</cp:lastModifiedBy>
  <dc:title>PowerPoint 프레젠테이션</dc:title>
  <dcterms:modified xsi:type="dcterms:W3CDTF">2017-10-11T04:39:47Z</dcterms:modified>
</cp:coreProperties>
</file>