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62" r:id="rId6"/>
    <p:sldId id="264" r:id="rId7"/>
    <p:sldId id="265" r:id="rId8"/>
    <p:sldId id="266" r:id="rId9"/>
    <p:sldId id="267" r:id="rId10"/>
    <p:sldId id="261" r:id="rId11"/>
    <p:sldId id="259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943450496"/>
        <c:axId val="-943332192"/>
      </c:barChart>
      <c:catAx>
        <c:axId val="-9434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43332192"/>
        <c:crosses val="autoZero"/>
        <c:auto val="1"/>
        <c:lblAlgn val="ctr"/>
        <c:lblOffset val="100"/>
        <c:noMultiLvlLbl val="0"/>
      </c:catAx>
      <c:valAx>
        <c:axId val="-9433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434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33130" y="2561696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 smtClean="0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 smtClean="0"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685045" y="2937251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19448" y="5464366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조소연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51664" y="3694488"/>
            <a:ext cx="4114800" cy="597429"/>
          </a:xfrm>
        </p:spPr>
        <p:txBody>
          <a:bodyPr>
            <a:normAutofit/>
          </a:bodyPr>
          <a:lstStyle/>
          <a:p>
            <a:pPr algn="dist"/>
            <a:r>
              <a:rPr lang="ko-KR" altLang="en-US" sz="18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  <a:endParaRPr lang="ko-KR" altLang="en-US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67" y="1513133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ko-KR" sz="7200" dirty="0" smtClean="0">
                <a:solidFill>
                  <a:schemeClr val="bg2"/>
                </a:solidFill>
              </a:rPr>
              <a:t>OSS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템플릿에 쓰인 글씨체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7999" y="3335867"/>
            <a:ext cx="628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오픈타입</a:t>
            </a:r>
            <a:r>
              <a:rPr lang="ko-KR" altLang="en-US" sz="1100" b="1" dirty="0" smtClean="0"/>
              <a:t> </a:t>
            </a:r>
            <a:r>
              <a:rPr lang="ko-KR" altLang="en-US" sz="1100" b="1" dirty="0"/>
              <a:t>글꼴</a:t>
            </a:r>
            <a:r>
              <a:rPr lang="ko-KR" altLang="en-US" sz="1100" dirty="0"/>
              <a:t>로서 </a:t>
            </a:r>
            <a:r>
              <a:rPr lang="ko-KR" altLang="en-US" sz="1100" dirty="0" err="1"/>
              <a:t>클리어타입을</a:t>
            </a:r>
            <a:r>
              <a:rPr lang="ko-KR" altLang="en-US" sz="1100" dirty="0"/>
              <a:t> 본격적으로 지원하기 위한 </a:t>
            </a:r>
            <a:r>
              <a:rPr lang="ko-KR" altLang="en-US" sz="1100" dirty="0" err="1"/>
              <a:t>힌팅</a:t>
            </a:r>
            <a:r>
              <a:rPr lang="ko-KR" altLang="en-US" sz="1100" dirty="0"/>
              <a:t> 정보가 들어있는 한글 </a:t>
            </a:r>
            <a:r>
              <a:rPr lang="ko-KR" altLang="en-US" sz="1100" dirty="0" smtClean="0"/>
              <a:t>글꼴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056467" y="21844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Malgun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Gothic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532" y="2599266"/>
            <a:ext cx="4563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제작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산돌커뮤니케이션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배포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마이크로소프트</a:t>
            </a:r>
            <a:endParaRPr lang="ko-KR" altLang="en-US" sz="1050" dirty="0"/>
          </a:p>
        </p:txBody>
      </p:sp>
      <p:pic>
        <p:nvPicPr>
          <p:cNvPr id="15" name="Picture 2" descr="http://postfiles10.naver.net/20120911_105/awningoutlet_1347338603049RyCwF_JPEG/%B8%BC%C0%BA_%B0%ED%B5%F1.jp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 bwMode="auto">
          <a:xfrm>
            <a:off x="3156465" y="3843866"/>
            <a:ext cx="5987535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80067" y="1972733"/>
            <a:ext cx="192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맑은고딕</a:t>
            </a:r>
            <a:endParaRPr lang="ko-KR" altLang="en-US" sz="2400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19665" y="2722552"/>
            <a:ext cx="914401" cy="4221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ko-KR" sz="7200" dirty="0" smtClean="0">
                <a:solidFill>
                  <a:schemeClr val="bg2"/>
                </a:solidFill>
              </a:rPr>
              <a:t>OCKER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내용 개체 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8883"/>
              </p:ext>
            </p:extLst>
          </p:nvPr>
        </p:nvGraphicFramePr>
        <p:xfrm>
          <a:off x="1077383" y="2353732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차트만들기</a:t>
            </a:r>
            <a:endParaRPr lang="ko-KR" altLang="en-US" sz="1200" b="1" dirty="0"/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스마트아트</a:t>
            </a:r>
            <a:endParaRPr lang="ko-KR" altLang="en-US" sz="1200" b="1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398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특징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398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전투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865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레벨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0749" y="4211157"/>
            <a:ext cx="1617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진입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방법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3704" y="4222174"/>
            <a:ext cx="139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Graphic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latin typeface="+mn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 smtClean="0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7121489" y="4123429"/>
            <a:ext cx="1617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 특성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패턴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전투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1997" y="1655483"/>
            <a:ext cx="656000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전투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특징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Play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52938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발휘하여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u="sng" dirty="0" smtClean="0">
                <a:solidFill>
                  <a:schemeClr val="accent2"/>
                </a:solidFill>
                <a:latin typeface="+mj-ea"/>
              </a:rPr>
              <a:t>보스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물리치는 게임이다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72139" y="308907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2139" y="4225211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일단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마구 두들기면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전투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특징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Graphic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52938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…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35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9700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시작하면 플레이어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방장이 두드려팰 보스를 선택한다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2139" y="424724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협동심을 발휘하여 </a:t>
            </a:r>
            <a:r>
              <a:rPr lang="ko-KR" altLang="en-US" b="1" u="sng" dirty="0" smtClean="0">
                <a:solidFill>
                  <a:schemeClr val="accent2"/>
                </a:solidFill>
                <a:latin typeface="+mj-ea"/>
              </a:rPr>
              <a:t>보스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마구 두들기면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72138" y="274708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선택하고 방을만들면 플레이어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참가한다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2138" y="349716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팀원간의 원하는 영웅을 선택하고 전투에 진입한다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방법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139" y="199700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보스의 공격을 피해가면서 총으로 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2139" y="424724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72138" y="274708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2138" y="3497165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2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조작법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929933"/>
            <a:ext cx="3792361" cy="121336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꺾인 연결선 30"/>
          <p:cNvCxnSpPr/>
          <p:nvPr/>
        </p:nvCxnSpPr>
        <p:spPr>
          <a:xfrm rot="5400000">
            <a:off x="1201420" y="2989580"/>
            <a:ext cx="746760" cy="2286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31"/>
          <p:cNvCxnSpPr/>
          <p:nvPr/>
        </p:nvCxnSpPr>
        <p:spPr>
          <a:xfrm>
            <a:off x="1460500" y="3477260"/>
            <a:ext cx="10134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32"/>
          <p:cNvCxnSpPr/>
          <p:nvPr/>
        </p:nvCxnSpPr>
        <p:spPr>
          <a:xfrm>
            <a:off x="1689100" y="2730500"/>
            <a:ext cx="342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33"/>
          <p:cNvCxnSpPr/>
          <p:nvPr/>
        </p:nvCxnSpPr>
        <p:spPr>
          <a:xfrm>
            <a:off x="2032000" y="2730500"/>
            <a:ext cx="0" cy="373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34"/>
          <p:cNvCxnSpPr/>
          <p:nvPr/>
        </p:nvCxnSpPr>
        <p:spPr>
          <a:xfrm>
            <a:off x="2032000" y="3103880"/>
            <a:ext cx="4419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35"/>
          <p:cNvCxnSpPr/>
          <p:nvPr/>
        </p:nvCxnSpPr>
        <p:spPr>
          <a:xfrm>
            <a:off x="2473960" y="3103880"/>
            <a:ext cx="0" cy="373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809508" y="3408879"/>
            <a:ext cx="1671887" cy="2269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37"/>
          <p:cNvCxnSpPr/>
          <p:nvPr/>
        </p:nvCxnSpPr>
        <p:spPr>
          <a:xfrm>
            <a:off x="9862378" y="1972491"/>
            <a:ext cx="0" cy="1144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8"/>
          <p:cNvCxnSpPr/>
          <p:nvPr/>
        </p:nvCxnSpPr>
        <p:spPr>
          <a:xfrm>
            <a:off x="5787475" y="4440217"/>
            <a:ext cx="1671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9"/>
          <p:cNvSpPr txBox="1"/>
          <p:nvPr/>
        </p:nvSpPr>
        <p:spPr>
          <a:xfrm>
            <a:off x="6179361" y="3736607"/>
            <a:ext cx="20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</a:t>
            </a:r>
            <a:endParaRPr lang="ko-KR" altLang="en-US" b="1" dirty="0"/>
          </a:p>
        </p:txBody>
      </p:sp>
      <p:sp>
        <p:nvSpPr>
          <p:cNvPr id="29" name="TextBox 40"/>
          <p:cNvSpPr txBox="1"/>
          <p:nvPr/>
        </p:nvSpPr>
        <p:spPr>
          <a:xfrm>
            <a:off x="6675748" y="3736607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</a:t>
            </a:r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074859" y="3736607"/>
            <a:ext cx="457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75748" y="3736607"/>
            <a:ext cx="457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5740" y="3477260"/>
            <a:ext cx="843360" cy="370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특징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전투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전투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UI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37"/>
          <p:cNvCxnSpPr/>
          <p:nvPr/>
        </p:nvCxnSpPr>
        <p:spPr>
          <a:xfrm>
            <a:off x="9862378" y="1972491"/>
            <a:ext cx="0" cy="1144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339</Words>
  <Application>Microsoft Macintosh PowerPoint</Application>
  <PresentationFormat>화면 슬라이드 쇼(4:3)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Calibri</vt:lpstr>
      <vt:lpstr>Calibri Light</vt:lpstr>
      <vt:lpstr>Mangal</vt:lpstr>
      <vt:lpstr>Arial</vt:lpstr>
      <vt:lpstr>Office Theme</vt:lpstr>
      <vt:lpstr>BossLocker</vt:lpstr>
      <vt:lpstr>PowerPoint 프레젠테이션</vt:lpstr>
      <vt:lpstr>개요</vt:lpstr>
      <vt:lpstr>특징</vt:lpstr>
      <vt:lpstr>특징</vt:lpstr>
      <vt:lpstr>전투</vt:lpstr>
      <vt:lpstr>전투</vt:lpstr>
      <vt:lpstr>전투</vt:lpstr>
      <vt:lpstr>전투</vt:lpstr>
      <vt:lpstr>MAIN TITLE</vt:lpstr>
      <vt:lpstr>MAIN TITLE</vt:lpstr>
      <vt:lpstr>MAIN TITLE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25</cp:revision>
  <dcterms:created xsi:type="dcterms:W3CDTF">2016-01-11T04:43:00Z</dcterms:created>
  <dcterms:modified xsi:type="dcterms:W3CDTF">2017-10-03T03:41:52Z</dcterms:modified>
</cp:coreProperties>
</file>