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318" r:id="rId2"/>
    <p:sldId id="317" r:id="rId3"/>
    <p:sldId id="257" r:id="rId4"/>
    <p:sldId id="319" r:id="rId5"/>
    <p:sldId id="268" r:id="rId6"/>
    <p:sldId id="338" r:id="rId7"/>
    <p:sldId id="305" r:id="rId8"/>
    <p:sldId id="320" r:id="rId9"/>
    <p:sldId id="322" r:id="rId10"/>
    <p:sldId id="324" r:id="rId11"/>
    <p:sldId id="323" r:id="rId12"/>
    <p:sldId id="325" r:id="rId13"/>
    <p:sldId id="326" r:id="rId14"/>
    <p:sldId id="327" r:id="rId15"/>
    <p:sldId id="334" r:id="rId16"/>
    <p:sldId id="330" r:id="rId17"/>
    <p:sldId id="331" r:id="rId18"/>
    <p:sldId id="332" r:id="rId19"/>
    <p:sldId id="333" r:id="rId20"/>
    <p:sldId id="335" r:id="rId21"/>
    <p:sldId id="336" r:id="rId22"/>
    <p:sldId id="339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10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51" Type="http://schemas.microsoft.com/office/2015/10/relationships/revisionInfo" Target="revisionInfo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크로스 플랫폼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139456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711" y="1993222"/>
            <a:ext cx="644826" cy="64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8" y="2109910"/>
            <a:ext cx="650240" cy="65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3289586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최신 트랜드에 맞추어 </a:t>
            </a:r>
            <a:r>
              <a:rPr kumimoji="1" lang="ko-KR" altLang="en-US" b="1" u="sng" dirty="0" smtClean="0"/>
              <a:t>어떤 </a:t>
            </a:r>
            <a:r>
              <a:rPr kumimoji="1" lang="en-US" altLang="ko-KR" b="1" u="sng" dirty="0" smtClean="0"/>
              <a:t>PC OS</a:t>
            </a:r>
            <a:r>
              <a:rPr kumimoji="1" lang="ko-KR" altLang="en-US" b="1" u="sng" dirty="0" smtClean="0"/>
              <a:t>에서도</a:t>
            </a:r>
            <a:r>
              <a:rPr kumimoji="1" lang="en-US" altLang="ko-KR" b="1" u="sng" dirty="0" smtClean="0"/>
              <a:t> </a:t>
            </a:r>
            <a:r>
              <a:rPr kumimoji="1" lang="ko-KR" altLang="en-US" b="1" u="sng" dirty="0" smtClean="0"/>
              <a:t>구동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하는 프레임워크 제작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OpenGL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(+GLSL)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 DirectX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(+HLSL)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687822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788654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Jetbrain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CLion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 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11, OpenGL 3.x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을 활용한 자체 프레임워크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고정된 파이프라인이 아닌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OpenGL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에서 제공하는 파이프라인과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GLSL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익혀 게임에 적합한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3D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프레임워크 제작 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4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,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</a:t>
            </a:r>
            <a:r>
              <a:rPr kumimoji="1" lang="ko-KR" altLang="en-US" dirty="0" smtClean="0">
                <a:solidFill>
                  <a:schemeClr val="bg1"/>
                </a:solidFill>
              </a:rPr>
              <a:t>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85007" y="3514676"/>
            <a:ext cx="39194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통합 프레임워크 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00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662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03928" y="4519639"/>
            <a:ext cx="2208643" cy="2087223"/>
            <a:chOff x="103928" y="4519639"/>
            <a:chExt cx="2208643" cy="2087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" y="4521484"/>
              <a:ext cx="1262019" cy="101074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777" y="4519639"/>
              <a:ext cx="985794" cy="101258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1"/>
            <a:stretch/>
          </p:blipFill>
          <p:spPr>
            <a:xfrm>
              <a:off x="103929" y="5525779"/>
              <a:ext cx="2208642" cy="108108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0" y="2730010"/>
            <a:ext cx="333906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577953" y="1931951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제목 3"/>
          <p:cNvSpPr txBox="1">
            <a:spLocks/>
          </p:cNvSpPr>
          <p:nvPr/>
        </p:nvSpPr>
        <p:spPr>
          <a:xfrm>
            <a:off x="4345793" y="1838576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rgbClr val="59606B"/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rgbClr val="59606B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69020" y="2233156"/>
            <a:ext cx="49542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2185149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550731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3289236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4243641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4261421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4156646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929191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989516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4048696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4048696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953446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364926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4163631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854386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578161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2211641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160" y="4350068"/>
            <a:ext cx="4323080" cy="492556"/>
          </a:xfrm>
          <a:prstGeom prst="bentConnector4">
            <a:avLst>
              <a:gd name="adj1" fmla="val 17861"/>
              <a:gd name="adj2" fmla="val 146411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43572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1308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869240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792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Pages>38</Pages>
  <Words>1181</Words>
  <Characters>0</Characters>
  <Application>Microsoft Macintosh PowerPoint</Application>
  <DocSecurity>0</DocSecurity>
  <PresentationFormat>와이드스크린</PresentationFormat>
  <Lines>0</Lines>
  <Paragraphs>424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76</cp:revision>
  <dcterms:modified xsi:type="dcterms:W3CDTF">2017-12-05T05:28:54Z</dcterms:modified>
</cp:coreProperties>
</file>