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4" r:id="rId16"/>
    <p:sldId id="330" r:id="rId17"/>
    <p:sldId id="331" r:id="rId18"/>
    <p:sldId id="332" r:id="rId19"/>
    <p:sldId id="333" r:id="rId20"/>
    <p:sldId id="335" r:id="rId21"/>
    <p:sldId id="336" r:id="rId22"/>
    <p:sldId id="339" r:id="rId23"/>
    <p:sldId id="34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6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107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51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</a:rPr>
              <a:t>,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dirty="0" smtClean="0">
                <a:solidFill>
                  <a:schemeClr val="bg1"/>
                </a:solidFill>
              </a:rPr>
              <a:t> 프레임워크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03928" y="4519639"/>
            <a:ext cx="2208643" cy="2087223"/>
            <a:chOff x="103928" y="4519639"/>
            <a:chExt cx="2208643" cy="2087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" y="4521484"/>
              <a:ext cx="1262019" cy="101074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77" y="4519639"/>
              <a:ext cx="985794" cy="10125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1"/>
            <a:stretch/>
          </p:blipFill>
          <p:spPr>
            <a:xfrm>
              <a:off x="103929" y="5525779"/>
              <a:ext cx="2208642" cy="108108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0" y="2730010"/>
            <a:ext cx="333906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Pages>38</Pages>
  <Words>1206</Words>
  <Characters>0</Characters>
  <Application>Microsoft Macintosh PowerPoint</Application>
  <DocSecurity>0</DocSecurity>
  <PresentationFormat>와이드스크린</PresentationFormat>
  <Lines>0</Lines>
  <Paragraphs>429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79</cp:revision>
  <dcterms:modified xsi:type="dcterms:W3CDTF">2017-12-05T06:08:27Z</dcterms:modified>
</cp:coreProperties>
</file>