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5"/>
  </p:notesMasterIdLst>
  <p:sldIdLst>
    <p:sldId id="318" r:id="rId2"/>
    <p:sldId id="317" r:id="rId3"/>
    <p:sldId id="257" r:id="rId4"/>
    <p:sldId id="319" r:id="rId5"/>
    <p:sldId id="340" r:id="rId6"/>
    <p:sldId id="341" r:id="rId7"/>
    <p:sldId id="305" r:id="rId8"/>
    <p:sldId id="320" r:id="rId9"/>
    <p:sldId id="322" r:id="rId10"/>
    <p:sldId id="324" r:id="rId11"/>
    <p:sldId id="323" r:id="rId12"/>
    <p:sldId id="325" r:id="rId13"/>
    <p:sldId id="326" r:id="rId14"/>
    <p:sldId id="327" r:id="rId15"/>
    <p:sldId id="334" r:id="rId16"/>
    <p:sldId id="330" r:id="rId17"/>
    <p:sldId id="331" r:id="rId18"/>
    <p:sldId id="332" r:id="rId19"/>
    <p:sldId id="333" r:id="rId20"/>
    <p:sldId id="335" r:id="rId21"/>
    <p:sldId id="336" r:id="rId22"/>
    <p:sldId id="339" r:id="rId23"/>
    <p:sldId id="34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6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10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51" Type="http://schemas.microsoft.com/office/2015/10/relationships/revisionInfo" Target="revisionInfo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크로스 플랫폼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139456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711" y="1993222"/>
            <a:ext cx="644826" cy="644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08" y="2109910"/>
            <a:ext cx="650240" cy="65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3289586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최신 트랜드에 맞추어 </a:t>
            </a:r>
            <a:r>
              <a:rPr kumimoji="1" lang="ko-KR" altLang="en-US" b="1" u="sng" dirty="0" smtClean="0"/>
              <a:t>어떤 </a:t>
            </a:r>
            <a:r>
              <a:rPr kumimoji="1" lang="en-US" altLang="ko-KR" b="1" u="sng" dirty="0" smtClean="0"/>
              <a:t>PC OS</a:t>
            </a:r>
            <a:r>
              <a:rPr kumimoji="1" lang="ko-KR" altLang="en-US" b="1" u="sng" dirty="0" smtClean="0"/>
              <a:t>에서도</a:t>
            </a:r>
            <a:r>
              <a:rPr kumimoji="1" lang="en-US" altLang="ko-KR" b="1" u="sng" dirty="0" smtClean="0"/>
              <a:t> </a:t>
            </a:r>
            <a:r>
              <a:rPr kumimoji="1" lang="ko-KR" altLang="en-US" b="1" u="sng" dirty="0" smtClean="0"/>
              <a:t>구동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하는 프레임워크 제작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OpenGL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(+GLSL)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 DirectX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(+HLSL)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687822"/>
            <a:ext cx="748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20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 smtClean="0"/>
              <a:t>다양한 패턴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788654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MS Visual Studio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Jetbrain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CLion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 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11, OpenGL 3.x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NodeJS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socketIO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chemeClr val="bg1"/>
                </a:solidFill>
              </a:rPr>
              <a:t>OpenGL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을 활용한 자체 프레임워크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고정된 파이프라인이 아닌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OpenGL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에서 제공하는 파이프라인과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GLSL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익혀 게임에 적합한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3D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프레임워크 제작 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4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3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DriectX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324661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기획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,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OpenGL</a:t>
            </a:r>
            <a:r>
              <a:rPr kumimoji="1" lang="ko-KR" altLang="en-US" dirty="0" smtClean="0">
                <a:solidFill>
                  <a:schemeClr val="bg1"/>
                </a:solidFill>
              </a:rPr>
              <a:t> 프레임워크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59" y="4822472"/>
            <a:ext cx="2866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탄막 알고리즘 기획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구현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317678" y="702945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36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-285007" y="3514676"/>
            <a:ext cx="39194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통합 프레임워크 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1500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8662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293173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03928" y="4519639"/>
            <a:ext cx="2208643" cy="2087223"/>
            <a:chOff x="103928" y="4519639"/>
            <a:chExt cx="2208643" cy="20872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8" y="4521484"/>
              <a:ext cx="1262019" cy="101074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777" y="4519639"/>
              <a:ext cx="985794" cy="1012589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51"/>
            <a:stretch/>
          </p:blipFill>
          <p:spPr>
            <a:xfrm>
              <a:off x="103929" y="5525779"/>
              <a:ext cx="2208642" cy="1081083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0" y="2730010"/>
            <a:ext cx="333906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04440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39619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174797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0444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84543" y="5978271"/>
            <a:ext cx="2274601" cy="75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30010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35051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19659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4463190" y="2113603"/>
            <a:ext cx="3265621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  <p:grpSp>
        <p:nvGrpSpPr>
          <p:cNvPr id="9" name="다이어그램 7"/>
          <p:cNvGrpSpPr/>
          <p:nvPr/>
        </p:nvGrpSpPr>
        <p:grpSpPr>
          <a:xfrm>
            <a:off x="2152332" y="2099377"/>
            <a:ext cx="7887335" cy="4352290"/>
            <a:chOff x="2152650" y="1825625"/>
            <a:chExt cx="7887335" cy="4352290"/>
          </a:xfrm>
        </p:grpSpPr>
        <p:sp>
          <p:nvSpPr>
            <p:cNvPr id="10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95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241326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6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86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479570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4338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53359" y="2015101"/>
            <a:ext cx="49542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플레이어가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피하고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,</a:t>
            </a: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랜덤하게 드랍하는 </a:t>
            </a:r>
            <a:r>
              <a:rPr lang="ko-KR" altLang="en-US" sz="1600" b="1" u="sng" dirty="0" smtClean="0">
                <a:solidFill>
                  <a:srgbClr val="F56E4B"/>
                </a:solidFill>
                <a:latin typeface="+mj-ea"/>
              </a:rPr>
              <a:t>룬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을 획득하면서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20516" y="4045964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0" y="3099236"/>
            <a:ext cx="288974" cy="288974"/>
          </a:xfrm>
          <a:prstGeom prst="rect">
            <a:avLst/>
          </a:prstGeom>
        </p:spPr>
      </p:pic>
      <p:cxnSp>
        <p:nvCxnSpPr>
          <p:cNvPr id="7" name="꺾인 연결선[E] 6"/>
          <p:cNvCxnSpPr/>
          <p:nvPr/>
        </p:nvCxnSpPr>
        <p:spPr>
          <a:xfrm rot="5400000" flipH="1" flipV="1">
            <a:off x="7400165" y="1670133"/>
            <a:ext cx="91285" cy="3344869"/>
          </a:xfrm>
          <a:prstGeom prst="bentConnector4">
            <a:avLst>
              <a:gd name="adj1" fmla="val -81123"/>
              <a:gd name="adj2" fmla="val 99904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0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2753288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1631357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1996939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2735444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3689849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3707629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3602854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375399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435724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3494904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3494904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399654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3811134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3609839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300594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024369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1657849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endCxn id="48" idx="2"/>
          </p:cNvCxnSpPr>
          <p:nvPr/>
        </p:nvCxnSpPr>
        <p:spPr>
          <a:xfrm flipV="1">
            <a:off x="3554175" y="4288832"/>
            <a:ext cx="4335065" cy="168133"/>
          </a:xfrm>
          <a:prstGeom prst="bentConnector2">
            <a:avLst/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02236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3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랜덤하게 드랍하는 </a:t>
            </a:r>
            <a:r>
              <a:rPr lang="ko-KR" altLang="en-US" b="1" u="sng" dirty="0" smtClean="0"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획득으로 성장한다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755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779087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4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13466" y="4280683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78056" y="4625385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66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250m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Pages>38</Pages>
  <Words>1206</Words>
  <Characters>0</Characters>
  <Application>Microsoft Macintosh PowerPoint</Application>
  <DocSecurity>0</DocSecurity>
  <PresentationFormat>와이드스크린</PresentationFormat>
  <Lines>0</Lines>
  <Paragraphs>429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80</cp:revision>
  <cp:lastPrinted>2017-12-05T10:32:43Z</cp:lastPrinted>
  <dcterms:modified xsi:type="dcterms:W3CDTF">2017-12-05T10:32:46Z</dcterms:modified>
</cp:coreProperties>
</file>