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8" r:id="rId3"/>
    <p:sldId id="257" r:id="rId4"/>
    <p:sldId id="302" r:id="rId5"/>
    <p:sldId id="263" r:id="rId6"/>
    <p:sldId id="268" r:id="rId7"/>
    <p:sldId id="269" r:id="rId8"/>
    <p:sldId id="270" r:id="rId9"/>
    <p:sldId id="280" r:id="rId10"/>
    <p:sldId id="271" r:id="rId11"/>
    <p:sldId id="272" r:id="rId12"/>
    <p:sldId id="273" r:id="rId13"/>
    <p:sldId id="274" r:id="rId14"/>
    <p:sldId id="304" r:id="rId15"/>
    <p:sldId id="303" r:id="rId16"/>
    <p:sldId id="277" r:id="rId17"/>
    <p:sldId id="278" r:id="rId18"/>
    <p:sldId id="281" r:id="rId19"/>
    <p:sldId id="279" r:id="rId20"/>
    <p:sldId id="282" r:id="rId21"/>
    <p:sldId id="293" r:id="rId22"/>
    <p:sldId id="286" r:id="rId23"/>
    <p:sldId id="289" r:id="rId24"/>
    <p:sldId id="292" r:id="rId25"/>
    <p:sldId id="291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26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509D93"/>
    <a:srgbClr val="F56E4B"/>
    <a:srgbClr val="B1D245"/>
    <a:srgbClr val="93C9C2"/>
    <a:srgbClr val="EFC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1" autoAdjust="0"/>
    <p:restoredTop sz="94660"/>
  </p:normalViewPr>
  <p:slideViewPr>
    <p:cSldViewPr snapToGrid="0">
      <p:cViewPr>
        <p:scale>
          <a:sx n="138" d="100"/>
          <a:sy n="138" d="100"/>
        </p:scale>
        <p:origin x="-1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265231712"/>
        <c:axId val="-265229936"/>
      </c:barChart>
      <c:catAx>
        <c:axId val="-26523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65229936"/>
        <c:crosses val="autoZero"/>
        <c:auto val="1"/>
        <c:lblAlgn val="ctr"/>
        <c:lblOffset val="100"/>
        <c:noMultiLvlLbl val="0"/>
      </c:catAx>
      <c:valAx>
        <c:axId val="-2652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6523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06820" y="1832624"/>
            <a:ext cx="851091" cy="20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30197" y="294668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30197" y="3191429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2303659" y="29188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9225" y="317239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70" y="1730569"/>
            <a:ext cx="540000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41" y="1730569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12" y="173056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6" cy="343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302" y="5331577"/>
            <a:ext cx="30952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spc="200" dirty="0" smtClean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550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550" y="2443125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550" y="3101104"/>
            <a:ext cx="1440000" cy="180000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영웅 선택</a:t>
            </a:r>
            <a:endParaRPr kumimoji="1" lang="ko-KR" altLang="en-US" sz="900" dirty="0"/>
          </a:p>
        </p:txBody>
      </p:sp>
      <p:sp>
        <p:nvSpPr>
          <p:cNvPr id="14" name="수행의 시작/종료 13"/>
          <p:cNvSpPr/>
          <p:nvPr/>
        </p:nvSpPr>
        <p:spPr>
          <a:xfrm>
            <a:off x="2170550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550" y="3579083"/>
            <a:ext cx="1440000" cy="360000"/>
          </a:xfrm>
          <a:prstGeom prst="flowChartPreparation">
            <a:avLst/>
          </a:prstGeom>
          <a:solidFill>
            <a:srgbClr val="0070C0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</a:t>
            </a:r>
            <a:r>
              <a:rPr kumimoji="1" lang="en-US" altLang="ko-KR" sz="900" dirty="0" smtClean="0"/>
              <a:t>hile(</a:t>
            </a:r>
            <a:r>
              <a:rPr kumimoji="1" lang="ko-KR" altLang="en-US" sz="900" dirty="0" smtClean="0"/>
              <a:t>보스</a:t>
            </a:r>
            <a:r>
              <a:rPr kumimoji="1" lang="en-US" altLang="ko-KR" sz="900" dirty="0" smtClean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550" y="4715041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승리</a:t>
            </a:r>
            <a:r>
              <a:rPr kumimoji="1" lang="en-US" altLang="ko-KR" sz="900" dirty="0" smtClean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50" y="2145146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50" y="2803125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51" y="2270615"/>
            <a:ext cx="720001" cy="350389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50" y="3939083"/>
            <a:ext cx="0" cy="775958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550" y="4181646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50" y="3281104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571" y="4057062"/>
            <a:ext cx="1315958" cy="72000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550" y="1965146"/>
            <a:ext cx="12700" cy="2929895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550" y="3759083"/>
            <a:ext cx="12700" cy="213388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184" y="5278146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승리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4417871" y="3306982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패배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10600" y="1793131"/>
            <a:ext cx="5557400" cy="2657632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7" y="2200348"/>
            <a:ext cx="578711" cy="5787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84" y="2938572"/>
            <a:ext cx="417812" cy="4178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30" y="3893398"/>
            <a:ext cx="450000" cy="54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8004" y="3910763"/>
            <a:ext cx="366053" cy="54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516" y="3806388"/>
            <a:ext cx="374732" cy="54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33" y="2578572"/>
            <a:ext cx="417812" cy="4178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98" y="2638989"/>
            <a:ext cx="417812" cy="417812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80" y="3697923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081" y="3697923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932" y="3603007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57" y="4014363"/>
            <a:ext cx="400860" cy="3435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8972" y="3813436"/>
            <a:ext cx="334286" cy="18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743" y="3503961"/>
            <a:ext cx="334286" cy="180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52" y="3227802"/>
            <a:ext cx="334286" cy="180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60" y="1861149"/>
            <a:ext cx="3341479" cy="210921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보스 체력</a:t>
            </a:r>
            <a:endParaRPr kumimoji="1"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96" y="4200118"/>
            <a:ext cx="300569" cy="300569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665" y="4350403"/>
            <a:ext cx="4322635" cy="100360"/>
          </a:xfrm>
          <a:prstGeom prst="bentConnector4">
            <a:avLst>
              <a:gd name="adj1" fmla="val 17859"/>
              <a:gd name="adj2" fmla="val 327780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7793" y="345143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이동하고 마우스로 조준해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>
                <a:latin typeface="+mj-ea"/>
              </a:rPr>
              <a:t>왼쪽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총등의 무기를 발사하는 무난한 방식이다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4037" y="4171090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j-ea"/>
              </a:rPr>
              <a:t>오른쪽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036" y="461374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WSAD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키로 방향을 정한 채 </a:t>
            </a:r>
            <a:r>
              <a:rPr lang="ko-KR" altLang="en-US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84036" y="621870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035" y="577605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54552" y="182331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54553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54345" y="22822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54761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46415" y="2761236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41543" y="1828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84037" y="1828332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17294" y="1514068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00808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16123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54345" y="1829941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584034" y="533339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1923</Words>
  <Application>Microsoft Macintosh PowerPoint</Application>
  <PresentationFormat>와이드스크린</PresentationFormat>
  <Paragraphs>606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176</cp:revision>
  <cp:lastPrinted>2017-10-11T03:36:02Z</cp:lastPrinted>
  <dcterms:created xsi:type="dcterms:W3CDTF">2016-01-11T04:43:00Z</dcterms:created>
  <dcterms:modified xsi:type="dcterms:W3CDTF">2017-10-11T03:36:04Z</dcterms:modified>
</cp:coreProperties>
</file>