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4607"/>
  </p:normalViewPr>
  <p:slideViewPr>
    <p:cSldViewPr snapToGrid="0" snapToObjects="1">
      <p:cViewPr varScale="1">
        <p:scale>
          <a:sx n="116" d="100"/>
          <a:sy n="116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C456-831B-4445-A723-E2639E0E31FF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5E79C-D19F-304A-89B7-25950FF722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58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6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65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38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67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11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955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06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34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010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87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170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igvedawiki.net/w/%EB%B3%B4%EC%8A%A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0538" y="1156137"/>
            <a:ext cx="5328745" cy="934929"/>
          </a:xfrm>
        </p:spPr>
        <p:txBody>
          <a:bodyPr/>
          <a:lstStyle/>
          <a:p>
            <a:r>
              <a:rPr kumimoji="1" lang="en-US" altLang="ko-KR" dirty="0" smtClean="0"/>
              <a:t>Boss Locker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8429296" y="5199610"/>
            <a:ext cx="3005959" cy="1316803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ko-KR" dirty="0" smtClean="0"/>
              <a:t>2015180048</a:t>
            </a:r>
            <a:r>
              <a:rPr kumimoji="1" lang="ko-KR" altLang="en-US" dirty="0" smtClean="0"/>
              <a:t> 김홍일</a:t>
            </a:r>
            <a:endParaRPr kumimoji="1" lang="en-US" altLang="ko-KR" dirty="0" smtClean="0"/>
          </a:p>
          <a:p>
            <a:pPr algn="l"/>
            <a:r>
              <a:rPr kumimoji="1" lang="en-US" altLang="ko-KR" dirty="0" smtClean="0"/>
              <a:t>2013184043</a:t>
            </a:r>
            <a:r>
              <a:rPr kumimoji="1" lang="ko-KR" altLang="en-US" dirty="0" smtClean="0"/>
              <a:t> 양태윤</a:t>
            </a:r>
            <a:endParaRPr kumimoji="1" lang="en-US" altLang="ko-KR" dirty="0" smtClean="0"/>
          </a:p>
          <a:p>
            <a:pPr algn="l"/>
            <a:r>
              <a:rPr kumimoji="1" lang="is-IS" altLang="ko-KR" dirty="0"/>
              <a:t>2015184042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조소연</a:t>
            </a:r>
            <a:endParaRPr kumimoji="1" lang="en-US" altLang="ko-KR" dirty="0" smtClean="0"/>
          </a:p>
        </p:txBody>
      </p:sp>
      <p:sp>
        <p:nvSpPr>
          <p:cNvPr id="4" name="텍스트 상자 3"/>
          <p:cNvSpPr txBox="1"/>
          <p:nvPr/>
        </p:nvSpPr>
        <p:spPr>
          <a:xfrm>
            <a:off x="6148552" y="3195144"/>
            <a:ext cx="58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레이드 형식의 액션 </a:t>
            </a:r>
            <a:r>
              <a:rPr kumimoji="1" lang="en-US" altLang="ko-KR" dirty="0" smtClean="0"/>
              <a:t>RPG</a:t>
            </a:r>
            <a:r>
              <a:rPr kumimoji="1" lang="ko-KR" altLang="en-US" dirty="0" smtClean="0"/>
              <a:t> 게임 </a:t>
            </a:r>
            <a:endParaRPr kumimoji="1" lang="ko-KR" altLang="en-US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797159" y="4483888"/>
            <a:ext cx="284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goddun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63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1</a:t>
            </a:r>
            <a:r>
              <a:rPr kumimoji="1" lang="en-US" altLang="ko-KR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게임 개요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  <a:cs typeface="Times New Roman" charset="0"/>
              </a:rPr>
              <a:t>제목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  <a:cs typeface="Times New Roman" charset="0"/>
              </a:rPr>
              <a:t>소재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  <a:cs typeface="Times New Roman" charset="0"/>
              </a:rPr>
              <a:t>플랫폼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  <a:cs typeface="Times New Roman" charset="0"/>
              </a:rPr>
              <a:t>장르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  <a:cs typeface="Times New Roman" charset="0"/>
            </a:endParaRP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2 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게임 컨셉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 </a:t>
            </a: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플레이 컨셉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그래픽 컨셉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/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 배경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/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 캐릭터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/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 몬스터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3 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게임 특징  </a:t>
            </a: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4 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게임 설명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1)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전투방법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2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전투메뉴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3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네트워크 플레이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4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메인메뉴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5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조작법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6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)UI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7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스테이지</a:t>
            </a:r>
            <a:endParaRPr kumimoji="1" lang="en-US" altLang="ko-KR" sz="1000" dirty="0">
              <a:solidFill>
                <a:srgbClr val="000000"/>
              </a:solidFill>
              <a:latin typeface="돋움" charset="-127"/>
              <a:ea typeface="돋움" charset="-127"/>
            </a:endParaRP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8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)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난이도 </a:t>
            </a:r>
            <a:endParaRPr kumimoji="1" lang="en-US" altLang="ko-KR" sz="1000" dirty="0" smtClean="0">
              <a:solidFill>
                <a:srgbClr val="000000"/>
              </a:solidFill>
              <a:latin typeface="돋움" charset="-127"/>
              <a:ea typeface="돋움" charset="-127"/>
            </a:endParaRP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4  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레벨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lvl="1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플레이어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lvl="1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AutoNum type="arabicParenR"/>
              <a:tabLst>
                <a:tab pos="736600" algn="l"/>
              </a:tabLst>
            </a:pPr>
            <a:r>
              <a:rPr kumimoji="1" lang="ko-KR" altLang="en-US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몬스터</a:t>
            </a:r>
            <a:endParaRPr kumimoji="1" lang="en-US" altLang="ko-KR" sz="1000" dirty="0" smtClean="0">
              <a:solidFill>
                <a:srgbClr val="000000"/>
              </a:solidFill>
              <a:latin typeface="돋움" charset="-127"/>
              <a:ea typeface="돋움" charset="-127"/>
            </a:endParaRPr>
          </a:p>
          <a:p>
            <a:pPr lvl="1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AutoNum type="arabicParenR"/>
              <a:tabLst>
                <a:tab pos="736600" algn="l"/>
              </a:tabLst>
            </a:pPr>
            <a:r>
              <a:rPr kumimoji="1" lang="ko-KR" altLang="en-US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아이템</a:t>
            </a:r>
            <a:endParaRPr kumimoji="1" lang="en-US" altLang="ko-KR" sz="1000" dirty="0" smtClean="0">
              <a:solidFill>
                <a:srgbClr val="000000"/>
              </a:solidFill>
              <a:latin typeface="돋움" charset="-127"/>
              <a:ea typeface="돋움" charset="-127"/>
            </a:endParaRP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endParaRPr kumimoji="1" lang="en-US" altLang="ko-KR" sz="1000" dirty="0" smtClean="0">
              <a:solidFill>
                <a:srgbClr val="000000"/>
              </a:solidFill>
              <a:latin typeface="돋움" charset="-127"/>
              <a:ea typeface="돋움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48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게임개요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ko-KR" dirty="0" smtClean="0"/>
              <a:t>Boss Locker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레이드 형식의 액션 </a:t>
            </a:r>
            <a:r>
              <a:rPr kumimoji="1" lang="en-US" altLang="ko-KR" dirty="0" smtClean="0"/>
              <a:t>RPG</a:t>
            </a:r>
            <a:r>
              <a:rPr kumimoji="1" lang="ko-KR" altLang="en-US" dirty="0" smtClean="0"/>
              <a:t> 게임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Window PC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RAID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하늘에서 사물함이 떨어졌는데 거기서 자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꾸 몬스터가 튀어나온다고 해요 그냥</a:t>
            </a:r>
            <a:r>
              <a:rPr kumimoji="1" lang="mr-IN" altLang="ko-KR" dirty="0" smtClean="0"/>
              <a:t>…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태윤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한혁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대학생들이 과별 특성으로 싸운다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23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게임 컨셉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플레이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명의 플레이어가 </a:t>
            </a:r>
            <a:r>
              <a:rPr lang="ko-KR" altLang="en-US" dirty="0" smtClean="0"/>
              <a:t>영웅중 하나를 </a:t>
            </a:r>
            <a:r>
              <a:rPr lang="ko-KR" altLang="en-US" dirty="0"/>
              <a:t>골라 협동심을 발휘하여 </a:t>
            </a:r>
            <a:r>
              <a:rPr lang="ko-KR" altLang="en-US" dirty="0">
                <a:hlinkClick r:id="rId2" tooltip="보스"/>
              </a:rPr>
              <a:t>보스</a:t>
            </a:r>
            <a:r>
              <a:rPr lang="ko-KR" altLang="en-US" dirty="0"/>
              <a:t>를 </a:t>
            </a:r>
            <a:r>
              <a:rPr lang="ko-KR" altLang="en-US" dirty="0" smtClean="0"/>
              <a:t>물리친다</a:t>
            </a:r>
            <a:r>
              <a:rPr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lang="ko-KR" altLang="en-US" dirty="0"/>
              <a:t>플레이어 개인의 컨트롤등 기량도 중요하지만 플레이어끼리의 팀워크가 맞지않으면 점점 힘든 구조로 되어있다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7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게임 컨셉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그래픽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Low polygon art</a:t>
            </a:r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7" y="3862389"/>
            <a:ext cx="2997201" cy="1683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11" y="3406776"/>
            <a:ext cx="3873498" cy="2905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8" y="3406776"/>
            <a:ext cx="4125913" cy="30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120</Words>
  <Application>Microsoft Macintosh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맑은 고딕</vt:lpstr>
      <vt:lpstr>Mangal</vt:lpstr>
      <vt:lpstr>Times New Roman</vt:lpstr>
      <vt:lpstr>Arial</vt:lpstr>
      <vt:lpstr>Office 테마</vt:lpstr>
      <vt:lpstr>Boss Locker</vt:lpstr>
      <vt:lpstr>목차</vt:lpstr>
      <vt:lpstr>게임개요</vt:lpstr>
      <vt:lpstr>게임 컨셉 - 플레이</vt:lpstr>
      <vt:lpstr>게임 컨셉 – 그래픽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 Locker</dc:title>
  <dc:creator>김홍일</dc:creator>
  <cp:lastModifiedBy>김홍일</cp:lastModifiedBy>
  <cp:revision>8</cp:revision>
  <dcterms:created xsi:type="dcterms:W3CDTF">2017-09-25T06:51:34Z</dcterms:created>
  <dcterms:modified xsi:type="dcterms:W3CDTF">2017-09-25T07:59:05Z</dcterms:modified>
</cp:coreProperties>
</file>