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5"/>
  </p:notesMasterIdLst>
  <p:sldIdLst>
    <p:sldId id="256" r:id="rId2"/>
    <p:sldId id="318" r:id="rId3"/>
    <p:sldId id="317" r:id="rId4"/>
    <p:sldId id="257" r:id="rId5"/>
    <p:sldId id="319" r:id="rId6"/>
    <p:sldId id="268" r:id="rId7"/>
    <p:sldId id="305" r:id="rId8"/>
    <p:sldId id="320" r:id="rId9"/>
    <p:sldId id="322" r:id="rId10"/>
    <p:sldId id="324" r:id="rId11"/>
    <p:sldId id="323" r:id="rId12"/>
    <p:sldId id="325" r:id="rId13"/>
    <p:sldId id="326" r:id="rId14"/>
    <p:sldId id="327" r:id="rId15"/>
    <p:sldId id="334" r:id="rId16"/>
    <p:sldId id="330" r:id="rId17"/>
    <p:sldId id="331" r:id="rId18"/>
    <p:sldId id="332" r:id="rId19"/>
    <p:sldId id="333" r:id="rId20"/>
    <p:sldId id="335" r:id="rId21"/>
    <p:sldId id="336" r:id="rId22"/>
    <p:sldId id="337" r:id="rId23"/>
    <p:sldId id="26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06B"/>
    <a:srgbClr val="F56E4B"/>
    <a:srgbClr val="509D93"/>
    <a:srgbClr val="EFC252"/>
    <a:srgbClr val="B1D245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092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248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51" Type="http://schemas.microsoft.com/office/2015/10/relationships/revisionInfo" Target="revisionInfo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8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2017. 12. 3.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32715" y="5424805"/>
            <a:ext cx="4351655" cy="1214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타 게임과의 </a:t>
            </a:r>
            <a:r>
              <a:rPr lang="ko-KR" altLang="en-US" sz="1200" b="1" dirty="0" smtClean="0"/>
              <a:t>비교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73" y="1993967"/>
            <a:ext cx="2025650" cy="645676"/>
          </a:xfrm>
          <a:prstGeom prst="rect">
            <a:avLst/>
          </a:prstGeom>
        </p:spPr>
      </p:pic>
      <p:sp>
        <p:nvSpPr>
          <p:cNvPr id="15" name="도형 20"/>
          <p:cNvSpPr>
            <a:spLocks/>
          </p:cNvSpPr>
          <p:nvPr/>
        </p:nvSpPr>
        <p:spPr>
          <a:xfrm>
            <a:off x="5618717" y="3585267"/>
            <a:ext cx="826770" cy="640080"/>
          </a:xfrm>
          <a:prstGeom prst="roundRect">
            <a:avLst/>
          </a:prstGeom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2400" b="1" cap="none" dirty="0" smtClean="0">
              <a:solidFill>
                <a:srgbClr val="ED7D3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7502524" y="1993967"/>
            <a:ext cx="4135755" cy="4462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b="1" cap="none" dirty="0" smtClean="0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u="sng" dirty="0" smtClean="0">
                <a:latin typeface="맑은 고딕" charset="0"/>
                <a:ea typeface="맑은 고딕" charset="0"/>
              </a:rPr>
              <a:t>3D</a:t>
            </a:r>
            <a:endParaRPr lang="en-US" altLang="ko-KR" sz="1800" b="1" u="sng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쿼터뷰</a:t>
            </a: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카메라</a:t>
            </a: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u="sng" cap="none" dirty="0" smtClean="0">
                <a:latin typeface="맑은 고딕" charset="0"/>
                <a:ea typeface="맑은 고딕" charset="0"/>
              </a:rPr>
              <a:t>3인</a:t>
            </a:r>
            <a:r>
              <a:rPr lang="en-US" altLang="ko-KR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멀티플레이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strike="sngStrike" cap="none" dirty="0" smtClean="0">
                <a:latin typeface="맑은 고딕" charset="0"/>
                <a:ea typeface="맑은 고딕" charset="0"/>
              </a:rPr>
              <a:t>룬</a:t>
            </a: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을 통한 스탯 성장</a:t>
            </a: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논</a:t>
            </a:r>
            <a:r>
              <a:rPr lang="en-US" altLang="ko-KR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타겟 시스템</a:t>
            </a: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곧바로 보스</a:t>
            </a:r>
            <a:r>
              <a:rPr lang="ko-KR" altLang="en-US" sz="18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공략</a:t>
            </a: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2079465" y="1986822"/>
            <a:ext cx="4135755" cy="45243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2</a:t>
            </a:r>
            <a:r>
              <a:rPr lang="en-US" altLang="ko-KR" b="1" strike="sngStrike" dirty="0">
                <a:solidFill>
                  <a:srgbClr val="595959"/>
                </a:solidFill>
                <a:latin typeface="맑은 고딕" charset="0"/>
                <a:ea typeface="맑은 고딕" charset="0"/>
              </a:rPr>
              <a:t>D</a:t>
            </a:r>
            <a:endParaRPr lang="ko-KR" altLang="en-US" sz="1800" b="1" strike="sngStrike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탑뷰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카메라</a:t>
            </a: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altLang="en-US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인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 멀티플레이</a:t>
            </a: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아이템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을 통한 성장</a:t>
            </a: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논</a:t>
            </a:r>
            <a:r>
              <a:rPr lang="en-US" altLang="ko-KR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-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타겟 시스템</a:t>
            </a: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잡몹 처리</a:t>
            </a:r>
            <a:r>
              <a:rPr lang="ko-KR" altLang="en-US" b="1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후 보스 공략</a:t>
            </a: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중점 연구분야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3192159" y="1880586"/>
            <a:ext cx="2960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1. </a:t>
            </a:r>
            <a:r>
              <a:rPr kumimoji="1" lang="ko-KR" altLang="en-US" sz="2800" b="1" dirty="0" smtClean="0">
                <a:latin typeface="+mj-ea"/>
                <a:ea typeface="+mj-ea"/>
              </a:rPr>
              <a:t>크로스 플랫폼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192159" y="3139456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2. </a:t>
            </a:r>
            <a:r>
              <a:rPr kumimoji="1" lang="ko-KR" altLang="en-US" sz="2800" b="1" dirty="0" smtClean="0">
                <a:latin typeface="+mj-ea"/>
                <a:ea typeface="+mj-ea"/>
              </a:rPr>
              <a:t>탄막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192159" y="476729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latin typeface="+mj-ea"/>
                <a:ea typeface="+mj-ea"/>
              </a:rPr>
              <a:t>3. </a:t>
            </a:r>
            <a:r>
              <a:rPr kumimoji="1" lang="en-US" altLang="ko-KR" sz="2800" b="1" dirty="0" err="1" smtClean="0">
                <a:latin typeface="+mj-ea"/>
                <a:ea typeface="+mj-ea"/>
              </a:rPr>
              <a:t>NodeJS</a:t>
            </a:r>
            <a:r>
              <a:rPr kumimoji="1" lang="en-US" altLang="ko-KR" sz="2800" b="1" dirty="0" smtClean="0">
                <a:latin typeface="+mj-ea"/>
                <a:ea typeface="+mj-ea"/>
              </a:rPr>
              <a:t> + Mongo D</a:t>
            </a:r>
            <a:r>
              <a:rPr kumimoji="1" lang="en-US" altLang="ko-KR" sz="2800" b="1" dirty="0">
                <a:latin typeface="+mj-ea"/>
                <a:ea typeface="+mj-ea"/>
              </a:rPr>
              <a:t>B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26711" y="1993222"/>
            <a:ext cx="644826" cy="6448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08" y="2109910"/>
            <a:ext cx="650240" cy="6502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8" y="4813761"/>
            <a:ext cx="938029" cy="10199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09" y="3289586"/>
            <a:ext cx="938029" cy="938029"/>
          </a:xfrm>
          <a:prstGeom prst="rect">
            <a:avLst/>
          </a:prstGeom>
        </p:spPr>
      </p:pic>
      <p:sp>
        <p:nvSpPr>
          <p:cNvPr id="15" name="텍스트 상자 14"/>
          <p:cNvSpPr txBox="1"/>
          <p:nvPr/>
        </p:nvSpPr>
        <p:spPr>
          <a:xfrm>
            <a:off x="3374255" y="2372179"/>
            <a:ext cx="6956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최신 트랜드에 맞추어 </a:t>
            </a:r>
            <a:r>
              <a:rPr kumimoji="1" lang="ko-KR" altLang="en-US" b="1" u="sng" dirty="0" smtClean="0"/>
              <a:t>어떤 </a:t>
            </a:r>
            <a:r>
              <a:rPr kumimoji="1" lang="en-US" altLang="ko-KR" b="1" u="sng" dirty="0" smtClean="0"/>
              <a:t>PC OS</a:t>
            </a:r>
            <a:r>
              <a:rPr kumimoji="1" lang="ko-KR" altLang="en-US" b="1" u="sng" dirty="0" smtClean="0"/>
              <a:t>에서도</a:t>
            </a:r>
            <a:r>
              <a:rPr kumimoji="1" lang="en-US" altLang="ko-KR" b="1" u="sng" dirty="0" smtClean="0"/>
              <a:t> </a:t>
            </a:r>
            <a:r>
              <a:rPr kumimoji="1" lang="ko-KR" altLang="en-US" b="1" u="sng" dirty="0" smtClean="0"/>
              <a:t>구동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하는 프레임워크 제작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OpenGL</a:t>
            </a:r>
            <a:r>
              <a:rPr kumimoji="1" lang="en-US" altLang="ko-KR" sz="1400" b="1" dirty="0" smtClean="0">
                <a:solidFill>
                  <a:srgbClr val="59606B"/>
                </a:solidFill>
              </a:rPr>
              <a:t>(+GLSL)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, DirectX</a:t>
            </a:r>
            <a:r>
              <a:rPr kumimoji="1" lang="en-US" altLang="ko-KR" sz="1400" b="1" dirty="0" smtClean="0">
                <a:solidFill>
                  <a:srgbClr val="59606B"/>
                </a:solidFill>
              </a:rPr>
              <a:t>(+HLSL)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 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endParaRPr kumimoji="1" lang="en-US" altLang="ko-KR" b="1" dirty="0" smtClean="0">
              <a:solidFill>
                <a:srgbClr val="59606B"/>
              </a:solidFill>
            </a:endParaRPr>
          </a:p>
          <a:p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3374256" y="5323747"/>
            <a:ext cx="64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u="sng" dirty="0" smtClean="0"/>
              <a:t>높은 생산성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을 지닌 </a:t>
            </a:r>
            <a:r>
              <a:rPr kumimoji="1" lang="en-US" altLang="ko-KR" b="1" dirty="0" err="1" smtClean="0">
                <a:solidFill>
                  <a:srgbClr val="59606B"/>
                </a:solidFill>
              </a:rPr>
              <a:t>NodeJS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로 서버 구축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NoSQL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특징을 가진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Mongo DB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디지털오션 클라우드 서비스를 이용한 서버 생성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374254" y="3687822"/>
            <a:ext cx="748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슈팅게임의 묘미를 살려주는 탄막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화려하고 아름다운 탄막을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20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가지 이상 구상 및 구현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유도탄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,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회오리탄등 </a:t>
            </a:r>
            <a:r>
              <a:rPr kumimoji="1" lang="ko-KR" altLang="en-US" b="1" u="sng" dirty="0" smtClean="0"/>
              <a:t>다양한 패턴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으로 긴장감을 유발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환경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978660" y="1900990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Window 10, Mac OS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10.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xx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978660" y="2788654"/>
            <a:ext cx="818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MS Visual Studio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Jetbrain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CLion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978660" y="3166632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DirectX 11, OpenGL 3.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x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1978660" y="431014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NodeJS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socketIO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MongoDB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978660" y="514076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3ds MAX 2016, Photo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  <a:ea typeface="+mj-ea"/>
              </a:rPr>
              <a:t>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hop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978660" y="592438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Github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Trello,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KakaoTalk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1978660" y="3931935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WebStorm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RoboMongo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1978660" y="2584631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클라이언트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978660" y="3716537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서버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1978660" y="4926748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그래픽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1978660" y="5721954"/>
            <a:ext cx="6956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rgbClr val="0070C0"/>
                </a:solidFill>
              </a:rPr>
              <a:t>협업</a:t>
            </a:r>
            <a:endParaRPr kumimoji="1" lang="en-US" altLang="ko-KR" sz="11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3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화려한 탄막 알고리즘 기획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게임의 메인 컨셉인 긴장감을 살려줄 수 있는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다양한 탄막 알고리즘을 기획</a:t>
            </a:r>
            <a:endParaRPr kumimoji="1" lang="ko-KR" altLang="en-US" sz="3200" b="1" dirty="0">
              <a:solidFill>
                <a:srgbClr val="59606B"/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8" y="1149348"/>
            <a:ext cx="3190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23910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err="1">
                <a:solidFill>
                  <a:schemeClr val="bg1"/>
                </a:solidFill>
              </a:rPr>
              <a:t>NodeJS</a:t>
            </a:r>
            <a:r>
              <a:rPr kumimoji="1" lang="en-US" altLang="ko-KR" sz="4000" b="1" dirty="0">
                <a:solidFill>
                  <a:schemeClr val="bg1"/>
                </a:solidFill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프레임워크를 활용한 서버 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NodeJS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외부 라이브러리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SocketIO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를 활용하여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OS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와 관계없이 작동되는 서버</a:t>
            </a:r>
            <a:endParaRPr kumimoji="1" lang="ko-KR" altLang="en-US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smtClean="0">
                <a:solidFill>
                  <a:schemeClr val="bg1"/>
                </a:solidFill>
              </a:rPr>
              <a:t>OpenGL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을 활용한 자체 프레임워크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고정된 파이프라인이 아닌 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OpenGL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에서 제공하는 파이프라인과 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GLSL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을 익혀 게임에 적합한 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3D 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프레임워크 제작 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4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3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/3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4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ko-KR" sz="4000" b="1" dirty="0" smtClean="0">
                <a:solidFill>
                  <a:prstClr val="white"/>
                </a:solidFill>
              </a:rPr>
              <a:t>Direct</a:t>
            </a:r>
            <a:r>
              <a:rPr kumimoji="1" lang="en-US" altLang="ko-KR" sz="4000" b="1" dirty="0" smtClean="0">
                <a:solidFill>
                  <a:prstClr val="white"/>
                </a:solidFill>
              </a:rPr>
              <a:t>X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 </a:t>
            </a:r>
            <a:r>
              <a:rPr kumimoji="1" lang="en-US" altLang="ko-KR" sz="4000" b="1" dirty="0" smtClean="0">
                <a:solidFill>
                  <a:prstClr val="white"/>
                </a:solidFill>
              </a:rPr>
              <a:t>11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을 활용한 자체 프레임워크 제작</a:t>
            </a:r>
            <a:endParaRPr kumimoji="1" lang="en-US" altLang="ko-KR" sz="4000" b="1" dirty="0" smtClean="0">
              <a:solidFill>
                <a:prstClr val="white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50000"/>
                  </a:schemeClr>
                </a:solidFill>
              </a:rPr>
              <a:t>DriectX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11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에서 제공하는 파이프 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라인과 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HLSL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을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익혀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환경의 프레임워크 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제작</a:t>
            </a:r>
            <a:endParaRPr kumimoji="1" lang="ko-KR" altLang="en-US" sz="32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7339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Lighting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DiffuseSpecularMapping</a:t>
            </a:r>
            <a:r>
              <a:rPr kumimoji="1" lang="en-US" altLang="ko-KR" sz="3200" b="1" dirty="0">
                <a:solidFill>
                  <a:schemeClr val="bg1">
                    <a:lumMod val="50000"/>
                  </a:schemeClr>
                </a:solidFill>
              </a:rPr>
              <a:t>, Toon, </a:t>
            </a:r>
            <a:r>
              <a:rPr kumimoji="1" lang="en-US" altLang="ko-KR" sz="3200" b="1" dirty="0" err="1">
                <a:solidFill>
                  <a:schemeClr val="bg1">
                    <a:lumMod val="50000"/>
                  </a:schemeClr>
                </a:solidFill>
              </a:rPr>
              <a:t>ShadowMapping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8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컨셉과 어울리는 모델 </a:t>
            </a:r>
            <a:r>
              <a:rPr kumimoji="1" lang="en-US" altLang="ko-KR" sz="4000" b="1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애니메이션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빠르게 </a:t>
            </a:r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반응하는 애니메이션과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50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9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조소연</a:t>
            </a:r>
            <a:endParaRPr kumimoji="1" lang="en-US" altLang="ko-KR" sz="4800" b="1" dirty="0">
              <a:solidFill>
                <a:srgbClr val="EEBAF5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 smtClean="0">
                <a:solidFill>
                  <a:srgbClr val="FFC000"/>
                </a:solidFill>
              </a:rPr>
              <a:t>개발 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42898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직관적인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UI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디자인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smtClean="0">
                <a:solidFill>
                  <a:schemeClr val="bg1">
                    <a:lumMod val="50000"/>
                  </a:schemeClr>
                </a:solidFill>
              </a:rPr>
              <a:t>게임의 화려한 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탄막 효과를 방해하지 않으면서</a:t>
            </a:r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학습이 필요없는 직관적인 </a:t>
            </a:r>
            <a:r>
              <a:rPr kumimoji="1" lang="en-US" altLang="ko-KR" sz="3200" b="1" dirty="0" smtClean="0">
                <a:solidFill>
                  <a:schemeClr val="bg1">
                    <a:lumMod val="50000"/>
                  </a:schemeClr>
                </a:solidFill>
              </a:rPr>
              <a:t>UI </a:t>
            </a:r>
            <a:r>
              <a:rPr kumimoji="1" lang="ko-KR" altLang="en-US" sz="3200" b="1" dirty="0" smtClean="0">
                <a:solidFill>
                  <a:schemeClr val="bg1">
                    <a:lumMod val="50000"/>
                  </a:schemeClr>
                </a:solidFill>
              </a:rPr>
              <a:t>디자인</a:t>
            </a:r>
            <a:endParaRPr kumimoji="1" lang="en-US" altLang="ko-KR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8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4800" b="1" dirty="0" smtClean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 smtClean="0">
                <a:solidFill>
                  <a:prstClr val="white"/>
                </a:solidFill>
              </a:rPr>
              <a:t>조소연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  <a:endParaRPr kumimoji="1" lang="en-US" altLang="ko-KR" sz="3200" b="1" dirty="0">
              <a:solidFill>
                <a:schemeClr val="bg1"/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48756" y="3465095"/>
            <a:ext cx="10150276" cy="317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기획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서버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김홍일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spc="360" dirty="0" smtClean="0">
                <a:solidFill>
                  <a:srgbClr val="0070C0"/>
                </a:solidFill>
                <a:latin typeface="+mj-ea"/>
              </a:rPr>
              <a:t>클라이언트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양태윤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2013184048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모델링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UI: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조소연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엔터테이먼트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2015184042</a:t>
            </a:r>
            <a:endParaRPr lang="ko-KR" altLang="en-US" sz="20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488682" y="4095849"/>
            <a:ext cx="2947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Team </a:t>
            </a:r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갓둔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9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서버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-335987" y="2769069"/>
            <a:ext cx="281657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OpenGL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프레임워크 </a:t>
            </a:r>
            <a:r>
              <a:rPr kumimoji="1" lang="ko-KR" altLang="en-US" dirty="0" smtClean="0">
                <a:solidFill>
                  <a:schemeClr val="bg1"/>
                </a:solidFill>
              </a:rPr>
              <a:t>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6032" y="3449083"/>
            <a:ext cx="15608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Node JS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서버 </a:t>
            </a:r>
            <a:r>
              <a:rPr kumimoji="1" lang="ko-KR" altLang="en-US" dirty="0" smtClean="0">
                <a:solidFill>
                  <a:schemeClr val="bg1"/>
                </a:solidFill>
              </a:rPr>
              <a:t>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34403" y="4138005"/>
            <a:ext cx="14762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클라이언트 동기화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09172" y="4822473"/>
            <a:ext cx="12513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충돌 처리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87553" y="5506941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64460" y="4822472"/>
            <a:ext cx="199826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탄막 알고리즘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8405842" y="702945"/>
            <a:ext cx="2262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김홍일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0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클라이언트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-335987" y="2769069"/>
            <a:ext cx="281657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DirectX 11 </a:t>
            </a:r>
            <a:r>
              <a:rPr kumimoji="1" lang="ko-KR" altLang="en-US" dirty="0" smtClean="0">
                <a:solidFill>
                  <a:schemeClr val="bg1"/>
                </a:solidFill>
              </a:rPr>
              <a:t>프레임워크 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-285007" y="3514676"/>
            <a:ext cx="391940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통합 프레임워크 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015003" y="4175223"/>
            <a:ext cx="15015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영웅 캐릭터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7000" y="4946042"/>
            <a:ext cx="15095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6276" y="4175223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79682" y="4946042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AI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86623" y="4175223"/>
            <a:ext cx="150159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대기방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65522" y="5716861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419335" y="5716861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이펙트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42"/>
          <p:cNvSpPr/>
          <p:nvPr/>
        </p:nvSpPr>
        <p:spPr>
          <a:xfrm>
            <a:off x="9424734" y="6167247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290426" y="702945"/>
            <a:ext cx="2492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클라이언트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양태윤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7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8405842" y="702945"/>
            <a:ext cx="2262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그래픽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조소연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009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다이어그램 7"/>
          <p:cNvGrpSpPr/>
          <p:nvPr/>
        </p:nvGrpSpPr>
        <p:grpSpPr>
          <a:xfrm>
            <a:off x="2577953" y="1931951"/>
            <a:ext cx="7887335" cy="4352290"/>
            <a:chOff x="2152650" y="1825625"/>
            <a:chExt cx="7887335" cy="4352290"/>
          </a:xfrm>
        </p:grpSpPr>
        <p:sp>
          <p:nvSpPr>
            <p:cNvPr id="3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4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7" name="제목 3"/>
          <p:cNvSpPr txBox="1">
            <a:spLocks/>
          </p:cNvSpPr>
          <p:nvPr/>
        </p:nvSpPr>
        <p:spPr>
          <a:xfrm>
            <a:off x="4345793" y="1838576"/>
            <a:ext cx="4351655" cy="121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>
                <a:solidFill>
                  <a:schemeClr val="accent2"/>
                </a:solidFill>
                <a:latin typeface="+mj-ea"/>
              </a:rPr>
              <a:t>감사합니다</a:t>
            </a:r>
            <a:r>
              <a:rPr lang="en-US" altLang="ko-KR" sz="4800" b="1" dirty="0" smtClean="0">
                <a:solidFill>
                  <a:schemeClr val="accent2"/>
                </a:solidFill>
                <a:latin typeface="+mj-ea"/>
              </a:rPr>
              <a:t>.</a:t>
            </a:r>
            <a:endParaRPr lang="ko-KR" altLang="en-US" sz="48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918834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프로젝트 </a:t>
            </a:r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기술적 요소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20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개발목표 및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중점 연구분야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 게임과의 비교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828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목표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소개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조작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월드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20178" y="4253230"/>
            <a:ext cx="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56E4B"/>
                </a:solidFill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</a:t>
            </a:r>
            <a:r>
              <a:rPr lang="en-US" altLang="ko-KR" b="1" dirty="0" err="1" smtClean="0">
                <a:solidFill>
                  <a:srgbClr val="0070C0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ocker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xmlns="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7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프로젝트 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71619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8400" y="2373144"/>
            <a:ext cx="71619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장르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레이드 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형식의 액션 슈팅 게임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특징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빠른 진행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,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화려한 탄막</a:t>
            </a:r>
            <a:endParaRPr lang="en-US" altLang="ko-KR" sz="24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조작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마우스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&amp;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키보드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시점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인칭 쿼터뷰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454442" y="5466912"/>
            <a:ext cx="8054397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목표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12688" y="3264790"/>
            <a:ext cx="556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oss</a:t>
            </a:r>
            <a:r>
              <a:rPr lang="ko-KR" altLang="en-US" sz="1400" b="1" dirty="0" smtClean="0">
                <a:solidFill>
                  <a:srgbClr val="59606B"/>
                </a:solidFill>
                <a:latin typeface="+mj-ea"/>
              </a:rPr>
              <a:t>가 튀어나오는 신비한 </a:t>
            </a:r>
            <a:r>
              <a:rPr lang="en-US" altLang="ko-KR" b="1" u="sng" dirty="0" smtClean="0">
                <a:solidFill>
                  <a:schemeClr val="accent1"/>
                </a:solidFill>
                <a:latin typeface="+mj-ea"/>
              </a:rPr>
              <a:t>L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ocke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r</a:t>
            </a:r>
            <a:endParaRPr lang="ko-KR" altLang="en-US" b="1" u="sng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57131" y="2025461"/>
            <a:ext cx="5574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80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96946" y="4903117"/>
            <a:ext cx="797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되어 </a:t>
            </a:r>
            <a:r>
              <a:rPr lang="en-US" altLang="ko-KR" sz="2800" b="1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다시 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L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 </a:t>
            </a:r>
            <a:r>
              <a:rPr lang="ko-KR" altLang="en-US" sz="3600" b="1" dirty="0" smtClean="0">
                <a:latin typeface="+mj-ea"/>
              </a:rPr>
              <a:t>봉인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하자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76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게임소개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330708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2143696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2550731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3289236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4243641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4261421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4156646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929191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989516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4048696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4048696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953446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4364926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4163631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854386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578161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2211641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stCxn id="89" idx="3"/>
            <a:endCxn id="48" idx="2"/>
          </p:cNvCxnSpPr>
          <p:nvPr/>
        </p:nvCxnSpPr>
        <p:spPr>
          <a:xfrm>
            <a:off x="3566160" y="4350068"/>
            <a:ext cx="4323080" cy="451103"/>
          </a:xfrm>
          <a:prstGeom prst="bentConnector4">
            <a:avLst>
              <a:gd name="adj1" fmla="val 17861"/>
              <a:gd name="adj2" fmla="val 150676"/>
            </a:avLst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78056" y="5243572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2.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보스는 화려하고 </a:t>
            </a:r>
            <a:r>
              <a:rPr lang="ko-KR" altLang="en-US" b="1" u="sng" dirty="0" smtClean="0">
                <a:latin typeface="+mj-ea"/>
              </a:rPr>
              <a:t>다양한 탄막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플레이어를 공격한다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6005" y="1308970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지루한 과정을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생략하고 순수 </a:t>
            </a:r>
            <a:r>
              <a:rPr lang="ko-KR" altLang="en-US" b="1" u="sng" dirty="0">
                <a:latin typeface="+mj-ea"/>
              </a:rPr>
              <a:t>보스만을 </a:t>
            </a:r>
            <a:r>
              <a:rPr lang="ko-KR" altLang="en-US" b="1" u="sng" dirty="0" smtClean="0">
                <a:latin typeface="+mj-ea"/>
              </a:rPr>
              <a:t>공략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778057" y="5869240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3.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개인의 컨트롤등 기량도 중요하지만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</a:t>
            </a:r>
            <a:r>
              <a:rPr lang="ko-KR" altLang="en-US" b="1" u="sng" dirty="0"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66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조작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월드 설정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6894491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48" name="텍스트 상자 47"/>
          <p:cNvSpPr txBox="1"/>
          <p:nvPr/>
        </p:nvSpPr>
        <p:spPr>
          <a:xfrm>
            <a:off x="2696546" y="45663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49" name="텍스트 상자 48"/>
          <p:cNvSpPr txBox="1"/>
          <p:nvPr/>
        </p:nvSpPr>
        <p:spPr>
          <a:xfrm>
            <a:off x="1856105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5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0m 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x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25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0m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개 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보스와 던전 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7197052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51" name="텍스트 상자 50"/>
          <p:cNvSpPr txBox="1"/>
          <p:nvPr/>
        </p:nvSpPr>
        <p:spPr>
          <a:xfrm>
            <a:off x="6597049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1.5m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키 설정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2m/s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이동속도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52" y="1899813"/>
            <a:ext cx="2774993" cy="2774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48" y="2247879"/>
            <a:ext cx="3454352" cy="24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 컨셉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3520566" cy="1977918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3455585" y="518064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mtClean="0">
                <a:solidFill>
                  <a:srgbClr val="59606B"/>
                </a:solidFill>
                <a:latin typeface="+mj-ea"/>
                <a:ea typeface="+mj-ea"/>
              </a:rPr>
              <a:t>로우폴리의 동화적인 그래픽 연출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1981200"/>
            <a:ext cx="3657600" cy="19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Pages>38</Pages>
  <Words>1093</Words>
  <Characters>0</Characters>
  <Application>Microsoft Macintosh PowerPoint</Application>
  <DocSecurity>0</DocSecurity>
  <PresentationFormat>와이드스크린</PresentationFormat>
  <Lines>0</Lines>
  <Paragraphs>393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Calibri</vt:lpstr>
      <vt:lpstr>Calibri Light</vt:lpstr>
      <vt:lpstr>Arial</vt:lpstr>
      <vt:lpstr>Office 테마</vt:lpstr>
      <vt:lpstr>BossLocker</vt:lpstr>
      <vt:lpstr>BossLocker</vt:lpstr>
      <vt:lpstr>PowerPoint 프레젠테이션</vt:lpstr>
      <vt:lpstr>프로젝트 개요</vt:lpstr>
      <vt:lpstr>게임소개</vt:lpstr>
      <vt:lpstr>게임소개</vt:lpstr>
      <vt:lpstr>게임소개</vt:lpstr>
      <vt:lpstr>게임소개</vt:lpstr>
      <vt:lpstr>게임소개</vt:lpstr>
      <vt:lpstr>기술적 요소</vt:lpstr>
      <vt:lpstr>기술적 요소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 일정</vt:lpstr>
      <vt:lpstr>개발 일정</vt:lpstr>
      <vt:lpstr>개발 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54</cp:revision>
  <dcterms:modified xsi:type="dcterms:W3CDTF">2017-12-03T19:37:58Z</dcterms:modified>
</cp:coreProperties>
</file>