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74" r:id="rId11"/>
    <p:sldId id="273" r:id="rId12"/>
    <p:sldId id="265" r:id="rId13"/>
    <p:sldId id="271" r:id="rId14"/>
    <p:sldId id="272" r:id="rId15"/>
    <p:sldId id="27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93" r:id="rId35"/>
    <p:sldId id="289" r:id="rId36"/>
    <p:sldId id="288" r:id="rId37"/>
    <p:sldId id="291" r:id="rId38"/>
    <p:sldId id="29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>
      <p:cViewPr varScale="1">
        <p:scale>
          <a:sx n="82" d="100"/>
          <a:sy n="82" d="100"/>
        </p:scale>
        <p:origin x="-161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3" y="2996952"/>
            <a:ext cx="812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err="1" smtClean="0"/>
              <a:t>BigData_MachineLearning_DeepLearning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28725"/>
            <a:ext cx="817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262063"/>
            <a:ext cx="74961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71613"/>
            <a:ext cx="7019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52588"/>
            <a:ext cx="6991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4463"/>
            <a:ext cx="8153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3488"/>
            <a:ext cx="8181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38238"/>
            <a:ext cx="8372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38250"/>
            <a:ext cx="846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277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38225"/>
            <a:ext cx="85153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2063"/>
            <a:ext cx="82867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28713"/>
            <a:ext cx="7943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90638"/>
            <a:ext cx="84963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71575"/>
            <a:ext cx="78962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382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7010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1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90638"/>
            <a:ext cx="86296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5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90675"/>
            <a:ext cx="6896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8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04925"/>
            <a:ext cx="8143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6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00163"/>
            <a:ext cx="8477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4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5400"/>
            <a:ext cx="8277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76350"/>
            <a:ext cx="80676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04988"/>
            <a:ext cx="6848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95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23963"/>
            <a:ext cx="8620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54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477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33500"/>
            <a:ext cx="8305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 bwMode="auto">
          <a:xfrm>
            <a:off x="899592" y="980728"/>
            <a:ext cx="6816757" cy="496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08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14525"/>
            <a:ext cx="6210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8420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28725"/>
            <a:ext cx="8439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747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184576" cy="6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8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" y="1628800"/>
            <a:ext cx="8420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181100"/>
            <a:ext cx="5457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14450"/>
            <a:ext cx="82962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552575"/>
            <a:ext cx="57340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1563"/>
            <a:ext cx="7200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04900"/>
            <a:ext cx="77438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4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</Words>
  <Application>Microsoft Office PowerPoint</Application>
  <PresentationFormat>화면 슬라이드 쇼(4:3)</PresentationFormat>
  <Paragraphs>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ly</cp:lastModifiedBy>
  <cp:revision>5</cp:revision>
  <dcterms:created xsi:type="dcterms:W3CDTF">2018-06-20T07:57:11Z</dcterms:created>
  <dcterms:modified xsi:type="dcterms:W3CDTF">2018-07-21T04:50:10Z</dcterms:modified>
</cp:coreProperties>
</file>