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5" r:id="rId7"/>
    <p:sldId id="264" r:id="rId8"/>
    <p:sldId id="263" r:id="rId9"/>
    <p:sldId id="262" r:id="rId10"/>
    <p:sldId id="272" r:id="rId11"/>
    <p:sldId id="273" r:id="rId12"/>
    <p:sldId id="274" r:id="rId13"/>
    <p:sldId id="275" r:id="rId14"/>
    <p:sldId id="276" r:id="rId15"/>
    <p:sldId id="297" r:id="rId16"/>
    <p:sldId id="296" r:id="rId17"/>
    <p:sldId id="294" r:id="rId18"/>
    <p:sldId id="277" r:id="rId19"/>
    <p:sldId id="279" r:id="rId20"/>
    <p:sldId id="299" r:id="rId21"/>
    <p:sldId id="300" r:id="rId22"/>
    <p:sldId id="278" r:id="rId23"/>
    <p:sldId id="280" r:id="rId24"/>
    <p:sldId id="281" r:id="rId25"/>
    <p:sldId id="301" r:id="rId26"/>
    <p:sldId id="282" r:id="rId27"/>
    <p:sldId id="283" r:id="rId28"/>
    <p:sldId id="284" r:id="rId29"/>
    <p:sldId id="286" r:id="rId30"/>
    <p:sldId id="285" r:id="rId31"/>
    <p:sldId id="302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04" r:id="rId40"/>
    <p:sldId id="303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2" autoAdjust="0"/>
    <p:restoredTop sz="94660"/>
  </p:normalViewPr>
  <p:slideViewPr>
    <p:cSldViewPr>
      <p:cViewPr varScale="1">
        <p:scale>
          <a:sx n="104" d="100"/>
          <a:sy n="104" d="100"/>
        </p:scale>
        <p:origin x="163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40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5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14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9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51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8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0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2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B6F8D-9AA1-42DE-964E-947DA10B813A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75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7624" y="2951946"/>
            <a:ext cx="6760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i="0" u="none" strike="noStrike" baseline="0" dirty="0">
                <a:latin typeface="Roboto-Bold"/>
              </a:rPr>
              <a:t>Introduction to Linear Regression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577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1"/>
          <a:stretch/>
        </p:blipFill>
        <p:spPr bwMode="auto">
          <a:xfrm>
            <a:off x="195263" y="2183363"/>
            <a:ext cx="8753475" cy="356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75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17"/>
          <a:stretch/>
        </p:blipFill>
        <p:spPr bwMode="auto">
          <a:xfrm>
            <a:off x="285750" y="2136709"/>
            <a:ext cx="8572500" cy="3568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307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6"/>
          <a:stretch/>
        </p:blipFill>
        <p:spPr bwMode="auto">
          <a:xfrm>
            <a:off x="328613" y="2183363"/>
            <a:ext cx="8486775" cy="346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803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3"/>
          <a:stretch/>
        </p:blipFill>
        <p:spPr bwMode="auto">
          <a:xfrm>
            <a:off x="261938" y="2043404"/>
            <a:ext cx="8620125" cy="372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693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4CC04DC-1FBE-4EA6-968D-1C540C6F4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66" y="728700"/>
            <a:ext cx="7443468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99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6C5711E-DB4C-4664-B78D-D93DA2897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12" y="1556792"/>
            <a:ext cx="7504512" cy="380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2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3CC83C-4A38-49B6-A729-5419FD8A0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85276"/>
            <a:ext cx="8208912" cy="416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66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281113"/>
            <a:ext cx="835342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997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176338"/>
            <a:ext cx="81915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922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338263"/>
            <a:ext cx="76771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92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6"/>
          <a:stretch/>
        </p:blipFill>
        <p:spPr bwMode="auto">
          <a:xfrm>
            <a:off x="419100" y="2071396"/>
            <a:ext cx="8305800" cy="362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709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8EDD1AA-16CB-4312-86B7-68A5C59F8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49486"/>
            <a:ext cx="7200800" cy="383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56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4D74A68-B1DD-4287-B814-9EA9F641B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0" y="1340768"/>
            <a:ext cx="7812360" cy="477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33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395413"/>
            <a:ext cx="78105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922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309688"/>
            <a:ext cx="83534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690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095375"/>
            <a:ext cx="77343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420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2DB7DE3-5F3B-4873-8647-8E253E072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17403"/>
            <a:ext cx="8005815" cy="478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07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D613ADC-1B1F-485C-A49F-0D7CB7F5E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89858"/>
            <a:ext cx="7704856" cy="431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2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352550"/>
            <a:ext cx="755332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760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347788"/>
            <a:ext cx="804862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994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295400"/>
            <a:ext cx="76390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99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53"/>
          <a:stretch/>
        </p:blipFill>
        <p:spPr bwMode="auto">
          <a:xfrm>
            <a:off x="485775" y="2034073"/>
            <a:ext cx="8172450" cy="368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709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390650"/>
            <a:ext cx="81534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994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FB09EEE-AA67-4EF1-B1A3-F5408C0C6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1830"/>
            <a:ext cx="8352928" cy="43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76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481138"/>
            <a:ext cx="83724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684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281113"/>
            <a:ext cx="831532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904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328738"/>
            <a:ext cx="821055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904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209675"/>
            <a:ext cx="804862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904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204913"/>
            <a:ext cx="802005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904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214438"/>
            <a:ext cx="80391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804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400175"/>
            <a:ext cx="81915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787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ECCCF36-E887-4749-B026-739BFCEBA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93834"/>
            <a:ext cx="8208912" cy="312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1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14"/>
          <a:stretch/>
        </p:blipFill>
        <p:spPr bwMode="auto">
          <a:xfrm>
            <a:off x="428625" y="2080727"/>
            <a:ext cx="8286750" cy="365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7099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5D477FE-6C2C-4701-AB20-EC85B472C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11346"/>
            <a:ext cx="7704856" cy="360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0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36"/>
          <a:stretch/>
        </p:blipFill>
        <p:spPr bwMode="auto">
          <a:xfrm>
            <a:off x="481013" y="2090057"/>
            <a:ext cx="8181975" cy="363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70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5"/>
          <a:stretch/>
        </p:blipFill>
        <p:spPr bwMode="auto">
          <a:xfrm>
            <a:off x="347663" y="2230016"/>
            <a:ext cx="8448675" cy="3389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24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83"/>
          <a:stretch/>
        </p:blipFill>
        <p:spPr bwMode="auto">
          <a:xfrm>
            <a:off x="300038" y="2304661"/>
            <a:ext cx="8543925" cy="3310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24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37"/>
          <a:stretch/>
        </p:blipFill>
        <p:spPr bwMode="auto">
          <a:xfrm>
            <a:off x="200025" y="2220685"/>
            <a:ext cx="8743950" cy="346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24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92"/>
          <a:stretch/>
        </p:blipFill>
        <p:spPr bwMode="auto">
          <a:xfrm>
            <a:off x="180975" y="2034073"/>
            <a:ext cx="8782050" cy="376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24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</Words>
  <Application>Microsoft Office PowerPoint</Application>
  <PresentationFormat>화면 슬라이드 쇼(4:3)</PresentationFormat>
  <Paragraphs>1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Roboto-Bold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ly</dc:creator>
  <cp:lastModifiedBy>User</cp:lastModifiedBy>
  <cp:revision>9</cp:revision>
  <dcterms:created xsi:type="dcterms:W3CDTF">2018-04-17T10:35:42Z</dcterms:created>
  <dcterms:modified xsi:type="dcterms:W3CDTF">2019-05-23T17:03:09Z</dcterms:modified>
</cp:coreProperties>
</file>