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4" r:id="rId8"/>
    <p:sldId id="263" r:id="rId9"/>
    <p:sldId id="262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  <p:sldId id="285" r:id="rId24"/>
    <p:sldId id="30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09" r:id="rId46"/>
    <p:sldId id="308" r:id="rId47"/>
    <p:sldId id="307" r:id="rId48"/>
    <p:sldId id="310" r:id="rId49"/>
    <p:sldId id="311" r:id="rId50"/>
    <p:sldId id="31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104" d="100"/>
          <a:sy n="104" d="100"/>
        </p:scale>
        <p:origin x="12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27809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600" b="1" i="0" u="none" strike="noStrike" baseline="0" dirty="0">
                <a:latin typeface="Roboto-Bold"/>
              </a:rPr>
              <a:t>Introduction to</a:t>
            </a:r>
          </a:p>
          <a:p>
            <a:r>
              <a:rPr lang="en-US" altLang="ko-KR" sz="3600" b="1" i="0" u="none" strike="noStrike" baseline="0" dirty="0">
                <a:latin typeface="Roboto-Bold"/>
              </a:rPr>
              <a:t>Logistic Regression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9"/>
          <a:stretch/>
        </p:blipFill>
        <p:spPr bwMode="auto">
          <a:xfrm>
            <a:off x="676275" y="2043404"/>
            <a:ext cx="7791450" cy="370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5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8"/>
          <a:stretch/>
        </p:blipFill>
        <p:spPr bwMode="auto">
          <a:xfrm>
            <a:off x="409575" y="2006082"/>
            <a:ext cx="8324850" cy="373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0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7"/>
          <a:stretch/>
        </p:blipFill>
        <p:spPr bwMode="auto">
          <a:xfrm>
            <a:off x="261938" y="2509935"/>
            <a:ext cx="8620125" cy="283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0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3"/>
          <a:stretch/>
        </p:blipFill>
        <p:spPr bwMode="auto">
          <a:xfrm>
            <a:off x="276225" y="2500604"/>
            <a:ext cx="8591550" cy="296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9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5"/>
          <a:stretch/>
        </p:blipFill>
        <p:spPr bwMode="auto">
          <a:xfrm>
            <a:off x="300038" y="2351314"/>
            <a:ext cx="8543925" cy="309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4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4"/>
          <a:stretch/>
        </p:blipFill>
        <p:spPr bwMode="auto">
          <a:xfrm>
            <a:off x="295275" y="2407297"/>
            <a:ext cx="8553450" cy="306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89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3"/>
          <a:stretch/>
        </p:blipFill>
        <p:spPr bwMode="auto">
          <a:xfrm>
            <a:off x="261938" y="2463282"/>
            <a:ext cx="8620125" cy="296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69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14447"/>
          <a:stretch/>
        </p:blipFill>
        <p:spPr bwMode="auto">
          <a:xfrm>
            <a:off x="2202023" y="1884784"/>
            <a:ext cx="6570501" cy="371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68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285875"/>
            <a:ext cx="79819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97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300163"/>
            <a:ext cx="80676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83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3"/>
          <a:stretch/>
        </p:blipFill>
        <p:spPr bwMode="auto">
          <a:xfrm>
            <a:off x="252413" y="2239347"/>
            <a:ext cx="8639175" cy="332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304925"/>
            <a:ext cx="79343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83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419225"/>
            <a:ext cx="76771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83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457E72-0CF9-4CAB-95EF-BDA00C39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37625"/>
            <a:ext cx="7852363" cy="49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8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285875"/>
            <a:ext cx="78771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186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02D59A-FD57-4AFF-9157-BB2D9D47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13245"/>
            <a:ext cx="7932177" cy="45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214438"/>
            <a:ext cx="77247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97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57300"/>
            <a:ext cx="79057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4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6338"/>
            <a:ext cx="77724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5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52525"/>
            <a:ext cx="84582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66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252538"/>
            <a:ext cx="77343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18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8"/>
          <a:stretch/>
        </p:blipFill>
        <p:spPr bwMode="auto">
          <a:xfrm>
            <a:off x="280988" y="2519265"/>
            <a:ext cx="8582025" cy="295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24013"/>
            <a:ext cx="68294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9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76375"/>
            <a:ext cx="81724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43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00175"/>
            <a:ext cx="8001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54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04950"/>
            <a:ext cx="81438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66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533525"/>
            <a:ext cx="81248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18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24013"/>
            <a:ext cx="82200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97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04963"/>
            <a:ext cx="82200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43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443038"/>
            <a:ext cx="78962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54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04950"/>
            <a:ext cx="7962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66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62100"/>
            <a:ext cx="79629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7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3"/>
          <a:stretch/>
        </p:blipFill>
        <p:spPr bwMode="auto">
          <a:xfrm>
            <a:off x="685800" y="2090057"/>
            <a:ext cx="7772400" cy="366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652588"/>
            <a:ext cx="78962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73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747838"/>
            <a:ext cx="76485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73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19263"/>
            <a:ext cx="78962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73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47825"/>
            <a:ext cx="78867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73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7A6D08-4DDF-4942-8694-48B6C628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33487"/>
            <a:ext cx="83629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01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F2B1E5-BA70-42DE-A08E-F6D08614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37843"/>
            <a:ext cx="7451314" cy="37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5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7DDCBA-52DA-4697-9CC6-97645E31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80860"/>
            <a:ext cx="7632848" cy="25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29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42F661-525B-43A4-91AE-C7ABDDDD9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824"/>
            <a:ext cx="9144000" cy="42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1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5C6705-2933-47AB-B54A-DCDF5529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79173"/>
            <a:ext cx="7877761" cy="45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00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F05B3F-F5CC-4432-9EFF-2DF86A66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76766"/>
            <a:ext cx="8136904" cy="36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8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4"/>
          <a:stretch/>
        </p:blipFill>
        <p:spPr bwMode="auto">
          <a:xfrm>
            <a:off x="452438" y="2174033"/>
            <a:ext cx="8239125" cy="356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6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7"/>
          <a:stretch/>
        </p:blipFill>
        <p:spPr bwMode="auto">
          <a:xfrm>
            <a:off x="514350" y="2127379"/>
            <a:ext cx="8115300" cy="365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7"/>
          <a:stretch/>
        </p:blipFill>
        <p:spPr bwMode="auto">
          <a:xfrm>
            <a:off x="533400" y="2146041"/>
            <a:ext cx="8077200" cy="362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0"/>
          <a:stretch/>
        </p:blipFill>
        <p:spPr bwMode="auto">
          <a:xfrm>
            <a:off x="338138" y="2239347"/>
            <a:ext cx="8467725" cy="336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/>
          <a:stretch/>
        </p:blipFill>
        <p:spPr bwMode="auto">
          <a:xfrm>
            <a:off x="566738" y="2080726"/>
            <a:ext cx="8010525" cy="367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</Words>
  <Application>Microsoft Office PowerPoint</Application>
  <PresentationFormat>화면 슬라이드 쇼(4:3)</PresentationFormat>
  <Paragraphs>2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Roboto-Bold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User</cp:lastModifiedBy>
  <cp:revision>7</cp:revision>
  <dcterms:created xsi:type="dcterms:W3CDTF">2018-04-17T10:35:42Z</dcterms:created>
  <dcterms:modified xsi:type="dcterms:W3CDTF">2019-05-23T16:30:19Z</dcterms:modified>
</cp:coreProperties>
</file>