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5" r:id="rId3"/>
    <p:sldId id="330" r:id="rId4"/>
    <p:sldId id="367" r:id="rId5"/>
    <p:sldId id="322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278" r:id="rId18"/>
  </p:sldIdLst>
  <p:sldSz cx="9144000" cy="5143500" type="screen16x9"/>
  <p:notesSz cx="6858000" cy="9144000"/>
  <p:embeddedFontLst>
    <p:embeddedFont>
      <p:font typeface="源樣黑體 TTF Light" panose="02020500000000000000" charset="-120"/>
      <p:regular r:id="rId20"/>
    </p:embeddedFont>
    <p:embeddedFont>
      <p:font typeface="Nixie One" panose="02020500000000000000" charset="0"/>
      <p:regular r:id="rId21"/>
    </p:embeddedFont>
    <p:embeddedFont>
      <p:font typeface="Varela Round" panose="02020500000000000000" charset="-79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99" autoAdjust="0"/>
  </p:normalViewPr>
  <p:slideViewPr>
    <p:cSldViewPr snapToGrid="0">
      <p:cViewPr varScale="1">
        <p:scale>
          <a:sx n="158" d="100"/>
          <a:sy n="158" d="100"/>
        </p:scale>
        <p:origin x="324" y="138"/>
      </p:cViewPr>
      <p:guideLst/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2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19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40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12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5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53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67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57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asking students</a:t>
            </a:r>
            <a:r>
              <a:rPr lang="en-US" baseline="0" dirty="0"/>
              <a:t> about their thoughts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75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63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57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41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5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5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qlM7JjnAi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Python</a:t>
            </a:r>
            <a:br>
              <a:rPr lang="en-US" altLang="zh-TW" dirty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運算思維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dirty="0" err="1">
                <a:latin typeface="+mn-lt"/>
                <a:ea typeface="源樣黑體 TTF Light" panose="020B0300000000000000" pitchFamily="34" charset="-120"/>
              </a:rPr>
              <a:t>Decompostion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Pattern Recognition</a:t>
            </a: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Pattern Generalization and </a:t>
            </a:r>
            <a:r>
              <a:rPr lang="en-US" altLang="zh-TW" sz="1800" dirty="0" err="1">
                <a:latin typeface="+mn-lt"/>
                <a:ea typeface="源樣黑體 TTF Light" panose="020B0300000000000000" pitchFamily="34" charset="-120"/>
              </a:rPr>
              <a:t>Abstration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Algorithm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1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運算思維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拆解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尋找規律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歸納與抽象化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演算法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67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200" dirty="0">
                <a:latin typeface="+mn-lt"/>
                <a:ea typeface="源樣黑體 TTF Light" panose="020B0300000000000000" pitchFamily="34" charset="-120"/>
              </a:rPr>
              <a:t>拆解</a:t>
            </a:r>
            <a:endParaRPr lang="en-US" altLang="zh-TW"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將一個任務或問題拆解成很多部分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我想要知道一個數字是不是質數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質數是什麼？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61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200" dirty="0">
                <a:latin typeface="+mn-lt"/>
                <a:ea typeface="源樣黑體 TTF Light" panose="020B0300000000000000" pitchFamily="34" charset="-120"/>
              </a:rPr>
              <a:t>尋找規律</a:t>
            </a:r>
            <a:endParaRPr lang="en-US" altLang="zh-TW"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從過去的經驗尋找每個問題的解答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0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與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1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不是質數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沒有除了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1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和自己以外的因數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20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200" dirty="0">
                <a:latin typeface="+mn-lt"/>
                <a:ea typeface="源樣黑體 TTF Light" panose="020B0300000000000000" pitchFamily="34" charset="-120"/>
              </a:rPr>
              <a:t>歸納與抽象化</a:t>
            </a:r>
            <a:endParaRPr lang="en-US" altLang="zh-TW"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從這些經驗中找出關鍵細節，並化作解答問題的方法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判斷到根號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N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之前有沒有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N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的其他因數就可以了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	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16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200" dirty="0">
                <a:latin typeface="+mn-lt"/>
                <a:ea typeface="源樣黑體 TTF Light" panose="020B0300000000000000" pitchFamily="34" charset="-120"/>
              </a:rPr>
              <a:t>演算法</a:t>
            </a:r>
            <a:endParaRPr lang="en-US" altLang="zh-TW" sz="32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將每個小問題的解答重新組合成一個解決這類型問題的方法，也就是公式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for </a:t>
            </a:r>
            <a:r>
              <a:rPr lang="en-US" altLang="zh-TW" sz="1800" dirty="0" err="1">
                <a:latin typeface="+mn-lt"/>
                <a:ea typeface="源樣黑體 TTF Light" panose="020B0300000000000000" pitchFamily="34" charset="-120"/>
              </a:rPr>
              <a:t>i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 in range(n^0.5):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	if </a:t>
            </a:r>
            <a:r>
              <a:rPr lang="en-US" altLang="zh-TW" sz="1800" dirty="0" err="1">
                <a:latin typeface="+mn-lt"/>
                <a:ea typeface="源樣黑體 TTF Light" panose="020B0300000000000000" pitchFamily="34" charset="-120"/>
              </a:rPr>
              <a:t>n%i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 == 0:</a:t>
            </a: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		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不是質數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marL="76200" indent="0">
              <a:buNone/>
            </a:pP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		</a:t>
            </a: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41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來</a:t>
            </a:r>
            <a:r>
              <a:rPr lang="zh-TW" altLang="en-US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試著找到生活中的實例並拆解問題吧</a:t>
            </a:r>
            <a:endParaRPr lang="en-US" altLang="zh-TW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01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物件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Object, the basic part of program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2697166" y="0"/>
            <a:ext cx="3749668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Extra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簡單介紹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為了方便產生一個物件，我們會建立類別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類別中有對物件的抽象描述，利用類別可以快速產生相對應的物件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我知道這聽不太懂，所以我們來看看影片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CqlM7JjnAi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95022" y="840025"/>
            <a:ext cx="6953956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class student():</a:t>
            </a:r>
          </a:p>
          <a:p>
            <a:pPr marL="114300" indent="0">
              <a:buNone/>
            </a:pP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en-US" altLang="zh-TW" dirty="0">
                <a:latin typeface="+mn-lt"/>
                <a:ea typeface="+mn-ea"/>
              </a:rPr>
              <a:t>age = 0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height = 175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weight = 75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hobby</a:t>
            </a:r>
            <a:r>
              <a:rPr lang="zh-TW" altLang="en-US" dirty="0">
                <a:latin typeface="+mn-lt"/>
                <a:ea typeface="+mn-ea"/>
              </a:rPr>
              <a:t> </a:t>
            </a:r>
            <a:r>
              <a:rPr lang="en-US" altLang="zh-TW" dirty="0">
                <a:latin typeface="+mn-lt"/>
                <a:ea typeface="+mn-ea"/>
              </a:rPr>
              <a:t>=</a:t>
            </a:r>
            <a:r>
              <a:rPr lang="zh-TW" altLang="en-US" dirty="0">
                <a:latin typeface="+mn-lt"/>
                <a:ea typeface="+mn-ea"/>
              </a:rPr>
              <a:t> </a:t>
            </a:r>
            <a:r>
              <a:rPr lang="en-US" altLang="zh-TW" dirty="0">
                <a:latin typeface="+mn-lt"/>
                <a:ea typeface="+mn-ea"/>
              </a:rPr>
              <a:t>“”</a:t>
            </a:r>
          </a:p>
          <a:p>
            <a:pPr marL="114300" indent="0">
              <a:buNone/>
            </a:pPr>
            <a:r>
              <a:rPr lang="en-US" altLang="zh-TW" dirty="0">
                <a:latin typeface="+mn-lt"/>
                <a:ea typeface="+mn-ea"/>
              </a:rPr>
              <a:t>	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69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tim</a:t>
            </a:r>
            <a:r>
              <a:rPr lang="en-US" altLang="zh-TW" dirty="0">
                <a:latin typeface="+mn-lt"/>
                <a:ea typeface="+mn-ea"/>
              </a:rPr>
              <a:t> = student()</a:t>
            </a:r>
          </a:p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alice</a:t>
            </a:r>
            <a:r>
              <a:rPr lang="en-US" altLang="zh-TW" dirty="0">
                <a:latin typeface="+mn-lt"/>
                <a:ea typeface="+mn-ea"/>
              </a:rPr>
              <a:t> = student()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tim.age</a:t>
            </a:r>
            <a:r>
              <a:rPr lang="en-US" altLang="zh-TW" dirty="0">
                <a:latin typeface="+mn-lt"/>
                <a:ea typeface="+mn-ea"/>
              </a:rPr>
              <a:t> = 23</a:t>
            </a:r>
          </a:p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tim.height</a:t>
            </a:r>
            <a:r>
              <a:rPr lang="en-US" altLang="zh-TW" dirty="0">
                <a:latin typeface="+mn-lt"/>
                <a:ea typeface="+mn-ea"/>
              </a:rPr>
              <a:t> = 184</a:t>
            </a:r>
          </a:p>
          <a:p>
            <a:pPr marL="114300" indent="0">
              <a:buNone/>
            </a:pPr>
            <a:endParaRPr lang="en-US" altLang="zh-TW" dirty="0">
              <a:latin typeface="+mn-lt"/>
              <a:ea typeface="+mn-ea"/>
            </a:endParaRPr>
          </a:p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alice.weight</a:t>
            </a:r>
            <a:r>
              <a:rPr lang="en-US" altLang="zh-TW" dirty="0">
                <a:latin typeface="+mn-lt"/>
                <a:ea typeface="+mn-ea"/>
              </a:rPr>
              <a:t> = 40</a:t>
            </a:r>
          </a:p>
          <a:p>
            <a:pPr marL="114300" indent="0">
              <a:buNone/>
            </a:pPr>
            <a:r>
              <a:rPr lang="en-US" altLang="zh-TW" dirty="0" err="1">
                <a:latin typeface="+mn-lt"/>
                <a:ea typeface="+mn-ea"/>
              </a:rPr>
              <a:t>alice.hobby</a:t>
            </a:r>
            <a:r>
              <a:rPr lang="en-US" altLang="zh-TW" dirty="0">
                <a:latin typeface="+mn-lt"/>
                <a:ea typeface="+mn-ea"/>
              </a:rPr>
              <a:t> = “Baseball”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67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注意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這邊只是簡單介紹，物件還有更多複雜之處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物件雖然很方便，但也不是可以隨便使用的東西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例如</a:t>
            </a:r>
            <a:r>
              <a:rPr lang="en-US" altLang="zh-TW" sz="1800" dirty="0">
                <a:latin typeface="+mn-lt"/>
                <a:ea typeface="源樣黑體 TTF Light" panose="020B0300000000000000" pitchFamily="34" charset="-120"/>
              </a:rPr>
              <a:t>: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 牛類別不會突然自己長出翅膀、腳踏車類別也不會有引擎型號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來試著列出寵物機器人的所需要的資訊吧</a:t>
            </a:r>
            <a:endParaRPr lang="en-US" altLang="zh-TW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08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運算思維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Power of Algorithm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2697166" y="0"/>
            <a:ext cx="3749668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Extra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14922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388</Words>
  <Application>Microsoft Office PowerPoint</Application>
  <PresentationFormat>如螢幕大小 (16:9)</PresentationFormat>
  <Paragraphs>103</Paragraphs>
  <Slides>17</Slides>
  <Notes>17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Varela Round</vt:lpstr>
      <vt:lpstr>Nixie One</vt:lpstr>
      <vt:lpstr>源樣黑體 TTF Light</vt:lpstr>
      <vt:lpstr>Puck template</vt:lpstr>
      <vt:lpstr>Python 程式語言學習營</vt:lpstr>
      <vt:lpstr>物件</vt:lpstr>
      <vt:lpstr>簡單介紹</vt:lpstr>
      <vt:lpstr>PowerPoint 簡報</vt:lpstr>
      <vt:lpstr>PowerPoint 簡報</vt:lpstr>
      <vt:lpstr>PowerPoint 簡報</vt:lpstr>
      <vt:lpstr>注意</vt:lpstr>
      <vt:lpstr>小練習時間</vt:lpstr>
      <vt:lpstr>運算思維</vt:lpstr>
      <vt:lpstr>運算思維</vt:lpstr>
      <vt:lpstr>運算思維</vt:lpstr>
      <vt:lpstr>拆解</vt:lpstr>
      <vt:lpstr>尋找規律</vt:lpstr>
      <vt:lpstr>歸納與抽象化</vt:lpstr>
      <vt:lpstr>演算法</vt:lpstr>
      <vt:lpstr>小練習時間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TempestAqua</cp:lastModifiedBy>
  <cp:revision>95</cp:revision>
  <dcterms:modified xsi:type="dcterms:W3CDTF">2022-07-15T03:25:40Z</dcterms:modified>
</cp:coreProperties>
</file>