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5" r:id="rId3"/>
    <p:sldId id="330" r:id="rId4"/>
    <p:sldId id="367" r:id="rId5"/>
    <p:sldId id="345" r:id="rId6"/>
    <p:sldId id="322" r:id="rId7"/>
    <p:sldId id="346" r:id="rId8"/>
    <p:sldId id="347" r:id="rId9"/>
    <p:sldId id="348" r:id="rId10"/>
    <p:sldId id="349" r:id="rId11"/>
    <p:sldId id="323" r:id="rId12"/>
    <p:sldId id="350" r:id="rId13"/>
    <p:sldId id="351" r:id="rId14"/>
    <p:sldId id="368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72" r:id="rId24"/>
    <p:sldId id="361" r:id="rId25"/>
    <p:sldId id="360" r:id="rId26"/>
    <p:sldId id="362" r:id="rId27"/>
    <p:sldId id="363" r:id="rId28"/>
    <p:sldId id="369" r:id="rId29"/>
    <p:sldId id="364" r:id="rId30"/>
    <p:sldId id="370" r:id="rId31"/>
    <p:sldId id="365" r:id="rId32"/>
    <p:sldId id="371" r:id="rId33"/>
    <p:sldId id="366" r:id="rId34"/>
    <p:sldId id="278" r:id="rId35"/>
  </p:sldIdLst>
  <p:sldSz cx="9144000" cy="5143500" type="screen16x9"/>
  <p:notesSz cx="6858000" cy="9144000"/>
  <p:embeddedFontLst>
    <p:embeddedFont>
      <p:font typeface="源樣黑體 TTF Light" panose="020B0300000000000000" pitchFamily="34" charset="-120"/>
      <p:regular r:id="rId37"/>
    </p:embeddedFont>
    <p:embeddedFont>
      <p:font typeface="Nixie One" panose="02020500000000000000" charset="0"/>
      <p:regular r:id="rId38"/>
    </p:embeddedFont>
    <p:embeddedFont>
      <p:font typeface="Varela Round" panose="02020500000000000000" charset="-79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97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17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8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91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70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77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920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920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826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3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64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41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79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5605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4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198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142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401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725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89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79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952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195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2113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new_list</a:t>
            </a:r>
            <a:r>
              <a:rPr lang="en-US" altLang="zh-TW" dirty="0" smtClean="0"/>
              <a:t> = [fruit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altLang="zh-TW" dirty="0" smtClean="0"/>
              <a:t> fruit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altLang="zh-TW" dirty="0" smtClean="0"/>
              <a:t> a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altLang="zh-TW" dirty="0" smtClean="0"/>
              <a:t> fruit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altLang="zh-TW" dirty="0" smtClean="0"/>
              <a:t>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altLang="zh-TW" dirty="0" smtClean="0"/>
              <a:t> b]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new_list</a:t>
            </a:r>
            <a:r>
              <a:rPr lang="en-US" altLang="zh-TW" dirty="0" smtClean="0"/>
              <a:t> = []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altLang="zh-TW" dirty="0" smtClean="0"/>
              <a:t> fruit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altLang="zh-TW" dirty="0" smtClean="0"/>
              <a:t> a: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altLang="zh-TW" dirty="0" smtClean="0"/>
              <a:t> fruit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altLang="zh-TW" dirty="0" smtClean="0"/>
              <a:t>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altLang="zh-TW" dirty="0" smtClean="0"/>
              <a:t> b: </a:t>
            </a:r>
            <a:r>
              <a:rPr lang="en-US" altLang="zh-TW" dirty="0" err="1" smtClean="0"/>
              <a:t>new_list.append</a:t>
            </a:r>
            <a:r>
              <a:rPr lang="en-US" altLang="zh-TW" dirty="0" smtClean="0"/>
              <a:t>(fruit)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724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75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7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3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93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猜猜看等於多少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69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9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5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nn-NO" altLang="zh-TW" dirty="0"/>
              <a:t>sum = 0</a:t>
            </a:r>
          </a:p>
          <a:p>
            <a:pPr marL="114300" indent="0">
              <a:buNone/>
            </a:pPr>
            <a:r>
              <a:rPr lang="nn-NO" altLang="zh-TW" dirty="0"/>
              <a:t>for i in range(1, 10, 2):</a:t>
            </a:r>
          </a:p>
          <a:p>
            <a:pPr marL="114300" indent="0">
              <a:buNone/>
            </a:pPr>
            <a:r>
              <a:rPr lang="nn-NO" altLang="zh-TW" dirty="0"/>
              <a:t>    sum += </a:t>
            </a:r>
            <a:r>
              <a:rPr lang="nn-NO" altLang="zh-TW" dirty="0" smtClean="0"/>
              <a:t>i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也可以跳著執行</a:t>
            </a:r>
            <a:endParaRPr lang="nn-NO" altLang="zh-TW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nn-NO" altLang="zh-TW" dirty="0"/>
              <a:t># 1 + 3 + 5 + 7 + 9</a:t>
            </a:r>
          </a:p>
          <a:p>
            <a:pPr marL="114300" indent="0">
              <a:buNone/>
            </a:pPr>
            <a:r>
              <a:rPr lang="nn-NO" altLang="zh-TW" dirty="0"/>
              <a:t/>
            </a:r>
            <a:br>
              <a:rPr lang="nn-NO" altLang="zh-TW" dirty="0"/>
            </a:br>
            <a:r>
              <a:rPr lang="nn-NO" altLang="zh-TW" dirty="0"/>
              <a:t>print(sum)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9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試著利用學到的東西，印出一個</a:t>
            </a:r>
            <a:r>
              <a:rPr lang="en-US" altLang="zh-TW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5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格高的金字塔吧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8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+mn-ea"/>
                <a:ea typeface="+mn-ea"/>
              </a:rPr>
              <a:t>像鳥巢一樣一圈一圈，巢狀迴圈</a:t>
            </a:r>
            <a:endParaRPr lang="en-US" altLang="zh-TW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 10):</a:t>
            </a:r>
          </a:p>
          <a:p>
            <a:pPr marL="11430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for </a:t>
            </a:r>
            <a:r>
              <a:rPr lang="en-US" altLang="zh-TW" dirty="0"/>
              <a:t>j in range(1, 10):</a:t>
            </a:r>
          </a:p>
          <a:p>
            <a:pPr marL="11430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print(f</a:t>
            </a:r>
            <a:r>
              <a:rPr lang="en-US" altLang="zh-TW" dirty="0"/>
              <a:t>'{j} * {</a:t>
            </a:r>
            <a:r>
              <a:rPr lang="en-US" altLang="zh-TW" dirty="0" err="1"/>
              <a:t>i</a:t>
            </a:r>
            <a:r>
              <a:rPr lang="en-US" altLang="zh-TW" dirty="0"/>
              <a:t>} ={j*i:3d}', end=" | ")</a:t>
            </a:r>
          </a:p>
          <a:p>
            <a:pPr marL="114300" indent="0">
              <a:buNone/>
            </a:pPr>
            <a:r>
              <a:rPr lang="en-US" altLang="zh-TW" dirty="0"/>
              <a:t>    print("")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九九乘法，利用格式化技巧輸出結果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著利用巢狀迴圈，印出可以自己輸入長寬的長方形吧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8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while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用於有目標的程式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9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+mn-lt"/>
                <a:ea typeface="源樣黑體 TTF Light" panose="020B0300000000000000" pitchFamily="34" charset="-120"/>
              </a:rPr>
              <a:t>while</a:t>
            </a:r>
            <a:endParaRPr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while 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某件事還是正確的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重覆到目標達成，讓事情變成錯誤的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 smtClean="0">
                <a:ea typeface="源樣黑體 TTF Light" panose="020B0300000000000000" pitchFamily="34" charset="-120"/>
              </a:rPr>
              <a:t>while (x!=10):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x = x + 1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1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/>
              <a:t>i</a:t>
            </a:r>
            <a:r>
              <a:rPr lang="en-US" altLang="zh-TW" dirty="0"/>
              <a:t> = 0</a:t>
            </a:r>
          </a:p>
          <a:p>
            <a:pPr marL="114300" indent="0">
              <a:buNone/>
            </a:pPr>
            <a:r>
              <a:rPr lang="en-US" altLang="zh-TW" dirty="0"/>
              <a:t>while </a:t>
            </a:r>
            <a:r>
              <a:rPr lang="en-US" altLang="zh-TW" dirty="0" err="1"/>
              <a:t>i</a:t>
            </a:r>
            <a:r>
              <a:rPr lang="en-US" altLang="zh-TW" dirty="0"/>
              <a:t>!=5:</a:t>
            </a:r>
          </a:p>
          <a:p>
            <a:pPr marL="11430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	print(</a:t>
            </a:r>
            <a:r>
              <a:rPr lang="en-US" altLang="zh-TW" dirty="0" err="1" smtClean="0"/>
              <a:t>i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+= 1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在等於</a:t>
            </a:r>
            <a:r>
              <a:rPr lang="en-US" altLang="zh-TW" dirty="0">
                <a:latin typeface="+mn-lt"/>
                <a:ea typeface="+mn-ea"/>
              </a:rPr>
              <a:t>5</a:t>
            </a:r>
            <a:r>
              <a:rPr lang="zh-TW" altLang="en-US" dirty="0">
                <a:latin typeface="+mn-ea"/>
                <a:ea typeface="+mn-ea"/>
              </a:rPr>
              <a:t>之前一直印出 </a:t>
            </a:r>
            <a:r>
              <a:rPr lang="en-US" altLang="zh-TW" dirty="0" err="1">
                <a:latin typeface="+mn-lt"/>
                <a:ea typeface="+mn-ea"/>
              </a:rPr>
              <a:t>i</a:t>
            </a:r>
            <a:r>
              <a:rPr lang="zh-TW" altLang="en-US" dirty="0">
                <a:latin typeface="+mn-ea"/>
                <a:ea typeface="+mn-ea"/>
              </a:rPr>
              <a:t>，</a:t>
            </a:r>
            <a:endParaRPr lang="en-US" altLang="zh-TW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zh-TW" altLang="en-US" dirty="0">
                <a:latin typeface="+mn-ea"/>
                <a:ea typeface="+mn-ea"/>
              </a:rPr>
              <a:t>要注意</a:t>
            </a:r>
            <a:r>
              <a:rPr lang="en-US" altLang="zh-TW" dirty="0">
                <a:latin typeface="+mn-lt"/>
                <a:ea typeface="+mn-ea"/>
              </a:rPr>
              <a:t>while</a:t>
            </a:r>
            <a:r>
              <a:rPr lang="zh-TW" altLang="en-US" dirty="0">
                <a:latin typeface="+mn-ea"/>
                <a:ea typeface="+mn-ea"/>
              </a:rPr>
              <a:t>不會自己</a:t>
            </a:r>
            <a:r>
              <a:rPr lang="zh-TW" altLang="en-US" dirty="0" smtClean="0">
                <a:latin typeface="+mn-ea"/>
                <a:ea typeface="+mn-ea"/>
              </a:rPr>
              <a:t>增加</a:t>
            </a:r>
            <a:r>
              <a:rPr lang="en-US" altLang="zh-TW" dirty="0" smtClean="0">
                <a:latin typeface="+mn-ea"/>
                <a:ea typeface="+mn-ea"/>
              </a:rPr>
              <a:t> </a:t>
            </a:r>
            <a:r>
              <a:rPr lang="en-US" altLang="zh-TW" dirty="0" err="1" smtClean="0">
                <a:latin typeface="+mn-lt"/>
                <a:ea typeface="+mn-ea"/>
              </a:rPr>
              <a:t>i</a:t>
            </a:r>
            <a:r>
              <a:rPr lang="zh-TW" altLang="en-US" dirty="0" smtClean="0">
                <a:latin typeface="+mn-ea"/>
                <a:ea typeface="+mn-ea"/>
              </a:rPr>
              <a:t> 喔</a:t>
            </a:r>
            <a:r>
              <a:rPr lang="en-US" altLang="zh-TW" dirty="0" smtClean="0">
                <a:latin typeface="+mn-ea"/>
                <a:ea typeface="+mn-ea"/>
              </a:rPr>
              <a:t>!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1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試著利用學到的東西，印出一個</a:t>
            </a:r>
            <a:r>
              <a:rPr lang="en-US" altLang="zh-TW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5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格高的金字塔吧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3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import time</a:t>
            </a:r>
          </a:p>
          <a:p>
            <a:pPr marL="114300" indent="0">
              <a:buNone/>
            </a:pPr>
            <a:r>
              <a:rPr lang="en-US" altLang="zh-TW" dirty="0" err="1"/>
              <a:t>count_down</a:t>
            </a:r>
            <a:r>
              <a:rPr lang="en-US" altLang="zh-TW" dirty="0"/>
              <a:t> = 10</a:t>
            </a:r>
          </a:p>
          <a:p>
            <a:pPr marL="114300" indent="0">
              <a:buNone/>
            </a:pPr>
            <a:r>
              <a:rPr lang="en-US" altLang="zh-TW" dirty="0"/>
              <a:t>while 1: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沒有停止條件的 </a:t>
            </a:r>
            <a:r>
              <a:rPr lang="en-US" altLang="zh-TW" dirty="0">
                <a:latin typeface="+mn-ea"/>
                <a:ea typeface="+mn-ea"/>
              </a:rPr>
              <a:t>while</a:t>
            </a:r>
            <a:r>
              <a:rPr lang="zh-TW" altLang="en-US" dirty="0">
                <a:latin typeface="+mn-ea"/>
                <a:ea typeface="+mn-ea"/>
              </a:rPr>
              <a:t>，可能會造成無限迴圈</a:t>
            </a:r>
          </a:p>
          <a:p>
            <a:pPr marL="1143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</a:t>
            </a:r>
            <a:r>
              <a:rPr lang="en-US" altLang="zh-TW" dirty="0"/>
              <a:t>("</a:t>
            </a:r>
            <a:r>
              <a:rPr lang="en-US" altLang="zh-TW" dirty="0" err="1"/>
              <a:t>Count_down</a:t>
            </a:r>
            <a:r>
              <a:rPr lang="en-US" altLang="zh-TW" dirty="0"/>
              <a:t>:", </a:t>
            </a:r>
            <a:r>
              <a:rPr lang="en-US" altLang="zh-TW" dirty="0" err="1"/>
              <a:t>count_down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count_down</a:t>
            </a:r>
            <a:r>
              <a:rPr lang="en-US" altLang="zh-TW" dirty="0" smtClean="0"/>
              <a:t> </a:t>
            </a:r>
            <a:r>
              <a:rPr lang="en-US" altLang="zh-TW" dirty="0"/>
              <a:t>-= 1</a:t>
            </a:r>
          </a:p>
          <a:p>
            <a:pPr marL="11430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	# </a:t>
            </a:r>
            <a:r>
              <a:rPr lang="zh-TW" altLang="en-US" dirty="0">
                <a:latin typeface="+mn-ea"/>
                <a:ea typeface="+mn-ea"/>
              </a:rPr>
              <a:t>開始倒數</a:t>
            </a:r>
          </a:p>
          <a:p>
            <a:pPr marL="114300" indent="0">
              <a:buNone/>
            </a:pPr>
            <a:r>
              <a:rPr lang="zh-TW" altLang="en-US" dirty="0"/>
              <a:t>   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time.sleep</a:t>
            </a:r>
            <a:r>
              <a:rPr lang="en-US" altLang="zh-TW" dirty="0" smtClean="0"/>
              <a:t>(1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>    </a:t>
            </a:r>
            <a:r>
              <a:rPr lang="en-US" altLang="zh-TW" dirty="0" smtClean="0"/>
              <a:t>	# </a:t>
            </a:r>
            <a:r>
              <a:rPr lang="zh-TW" altLang="en-US" dirty="0">
                <a:latin typeface="+mn-ea"/>
                <a:ea typeface="+mn-ea"/>
              </a:rPr>
              <a:t>等待一秒</a:t>
            </a:r>
          </a:p>
          <a:p>
            <a:pPr marL="114300" indent="0">
              <a:buNone/>
            </a:pPr>
            <a:r>
              <a:rPr lang="zh-TW" altLang="en-US" dirty="0"/>
              <a:t>  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4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smtClean="0"/>
              <a:t>…</a:t>
            </a:r>
          </a:p>
          <a:p>
            <a:pPr marL="114300" indent="0">
              <a:buNone/>
            </a:pPr>
            <a:r>
              <a:rPr lang="en-US" altLang="zh-TW" dirty="0" smtClean="0"/>
              <a:t>	if </a:t>
            </a:r>
            <a:r>
              <a:rPr lang="en-US" altLang="zh-TW" dirty="0" err="1"/>
              <a:t>count_down</a:t>
            </a:r>
            <a:r>
              <a:rPr lang="en-US" altLang="zh-TW" dirty="0"/>
              <a:t> == 0:</a:t>
            </a:r>
          </a:p>
          <a:p>
            <a:pPr marL="11430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		print</a:t>
            </a:r>
            <a:r>
              <a:rPr lang="en-US" altLang="zh-TW" dirty="0"/>
              <a:t>("Time's up!")</a:t>
            </a:r>
          </a:p>
          <a:p>
            <a:pPr marL="11430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		break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        </a:t>
            </a:r>
            <a:r>
              <a:rPr lang="en-US" altLang="zh-TW" dirty="0" smtClean="0"/>
              <a:t>		# </a:t>
            </a:r>
            <a:r>
              <a:rPr lang="zh-TW" altLang="en-US" dirty="0">
                <a:latin typeface="+mn-ea"/>
                <a:ea typeface="+mn-ea"/>
              </a:rPr>
              <a:t>可以用</a:t>
            </a:r>
            <a:r>
              <a:rPr lang="zh-TW" altLang="en-US" dirty="0"/>
              <a:t> </a:t>
            </a:r>
            <a:r>
              <a:rPr lang="en-US" altLang="zh-TW" dirty="0"/>
              <a:t>break </a:t>
            </a:r>
            <a:r>
              <a:rPr lang="zh-TW" altLang="en-US" dirty="0">
                <a:latin typeface="+mn-ea"/>
                <a:ea typeface="+mn-ea"/>
              </a:rPr>
              <a:t>強制突破迴圈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7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迴圈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利用迴圈，製作一個無限次數的終極密碼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串列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One by one, that’s list.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+mn-lt"/>
                <a:ea typeface="源樣黑體 TTF Light" panose="020B0300000000000000" pitchFamily="34" charset="-120"/>
              </a:rPr>
              <a:t>串列</a:t>
            </a:r>
            <a:endParaRPr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將資料蒐集排列進到一個變數當中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就像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號碼櫃一樣！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5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list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被編號排序的變數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6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/>
              <a:t>list_a</a:t>
            </a:r>
            <a:r>
              <a:rPr lang="en-US" altLang="zh-TW" dirty="0"/>
              <a:t> = ['a', 'b', 'cc']</a:t>
            </a:r>
          </a:p>
          <a:p>
            <a:pPr marL="11430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list_a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用中括號把所有的元素包起來，用逗號隔開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07_list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5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mix = [1, 7, '12', '</a:t>
            </a:r>
            <a:r>
              <a:rPr lang="en-US" altLang="zh-TW" dirty="0" err="1"/>
              <a:t>asacoco</a:t>
            </a:r>
            <a:r>
              <a:rPr lang="en-US" altLang="zh-TW" dirty="0"/>
              <a:t>']</a:t>
            </a:r>
          </a:p>
          <a:p>
            <a:pPr marL="114300" indent="0">
              <a:buNone/>
            </a:pPr>
            <a:r>
              <a:rPr lang="en-US" altLang="zh-TW" dirty="0"/>
              <a:t>print(mix</a:t>
            </a:r>
            <a:r>
              <a:rPr lang="en-US" altLang="zh-TW" dirty="0" smtClean="0"/>
              <a:t>)</a:t>
            </a:r>
          </a:p>
          <a:p>
            <a:pPr marL="114300" indent="0">
              <a:buNone/>
            </a:pPr>
            <a:r>
              <a:rPr lang="en-US" altLang="zh-TW" dirty="0" err="1" smtClean="0"/>
              <a:t>len</a:t>
            </a:r>
            <a:r>
              <a:rPr lang="en-US" altLang="zh-TW" dirty="0" smtClean="0"/>
              <a:t>(mix)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也可以混合種類一起存放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能夠利用</a:t>
            </a:r>
            <a:r>
              <a:rPr lang="zh-TW" altLang="en-US" dirty="0"/>
              <a:t> </a:t>
            </a:r>
            <a:r>
              <a:rPr lang="en-US" altLang="zh-TW" dirty="0" err="1"/>
              <a:t>len</a:t>
            </a:r>
            <a:r>
              <a:rPr lang="en-US" altLang="zh-TW" dirty="0"/>
              <a:t>() </a:t>
            </a:r>
            <a:r>
              <a:rPr lang="zh-TW" altLang="en-US" dirty="0">
                <a:latin typeface="+mn-ea"/>
                <a:ea typeface="+mn-ea"/>
              </a:rPr>
              <a:t>知道裡面有多少東西</a:t>
            </a:r>
          </a:p>
          <a:p>
            <a:pPr marL="114300" indent="0">
              <a:buNone/>
            </a:pP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07_list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4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print(mix[0])</a:t>
            </a:r>
          </a:p>
          <a:p>
            <a:pPr marL="114300" indent="0">
              <a:buNone/>
            </a:pPr>
            <a:r>
              <a:rPr lang="en-US" altLang="zh-TW" dirty="0"/>
              <a:t>print(mix[-1])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能夠抽出某個元素單獨顯示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或是直接找出最後</a:t>
            </a:r>
            <a:r>
              <a:rPr lang="zh-TW" altLang="en-US" dirty="0" smtClean="0">
                <a:latin typeface="+mn-ea"/>
                <a:ea typeface="+mn-ea"/>
              </a:rPr>
              <a:t>一個</a:t>
            </a:r>
          </a:p>
          <a:p>
            <a:pPr marL="114300" indent="0">
              <a:buNone/>
            </a:pPr>
            <a:r>
              <a:rPr lang="en-US" altLang="zh-TW" dirty="0" smtClean="0"/>
              <a:t># </a:t>
            </a:r>
            <a:r>
              <a:rPr lang="zh-TW" altLang="en-US" dirty="0">
                <a:latin typeface="+mn-ea"/>
                <a:ea typeface="+mn-ea"/>
              </a:rPr>
              <a:t>小心</a:t>
            </a:r>
            <a:r>
              <a:rPr lang="zh-TW" altLang="en-US" dirty="0" smtClean="0">
                <a:latin typeface="+mn-ea"/>
                <a:ea typeface="+mn-ea"/>
              </a:rPr>
              <a:t>不要拿出不存在的元素喔</a:t>
            </a:r>
            <a:endParaRPr lang="zh-TW" altLang="en-US" dirty="0" smtClean="0">
              <a:latin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07_list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1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試看看，利用迴圈印出一個串列的所有元素吧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0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串列的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新增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源樣黑體 TTF Light" panose="020B0300000000000000" pitchFamily="34" charset="-120"/>
              </a:rPr>
              <a:t>append, insert, extend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32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/>
              <a:t>list_test</a:t>
            </a:r>
            <a:r>
              <a:rPr lang="en-US" altLang="zh-TW" dirty="0"/>
              <a:t> = ['Tim', 'Becky', 'Rosso']</a:t>
            </a:r>
          </a:p>
          <a:p>
            <a:pPr marL="114300" indent="0">
              <a:buNone/>
            </a:pPr>
            <a:r>
              <a:rPr lang="en-US" altLang="zh-TW" dirty="0" err="1"/>
              <a:t>list_test.append</a:t>
            </a:r>
            <a:r>
              <a:rPr lang="en-US" altLang="zh-TW" dirty="0"/>
              <a:t>('Justin')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可以新增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list_test.insert</a:t>
            </a:r>
            <a:r>
              <a:rPr lang="en-US" altLang="zh-TW" dirty="0"/>
              <a:t>(1, 'Mars')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可以插入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list_test.extend</a:t>
            </a:r>
            <a:r>
              <a:rPr lang="en-US" altLang="zh-TW" dirty="0"/>
              <a:t>(</a:t>
            </a:r>
            <a:r>
              <a:rPr lang="en-US" altLang="zh-TW" dirty="0" err="1"/>
              <a:t>list_food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可以跟其他串列合併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07_list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2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迴</a:t>
            </a: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圈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讓程式重複執行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for, while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兩種控制元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串列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的刪除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源樣黑體 TTF Light" panose="020B0300000000000000" pitchFamily="34" charset="-120"/>
              </a:rPr>
              <a:t>remove, pop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1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/>
              <a:t>list_test.remove</a:t>
            </a:r>
            <a:r>
              <a:rPr lang="en-US" altLang="zh-TW" dirty="0"/>
              <a:t>('apple')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直接指定要刪除的項目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list_test.pop</a:t>
            </a:r>
            <a:r>
              <a:rPr lang="en-US" altLang="zh-TW" dirty="0"/>
              <a:t>()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直接刪除掉最後一項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07_list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6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list_food</a:t>
            </a:r>
            <a:r>
              <a:rPr lang="en-US" altLang="zh-TW" dirty="0"/>
              <a:t>[2:-1])</a:t>
            </a:r>
          </a:p>
          <a:p>
            <a:pPr marL="11430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list_food</a:t>
            </a:r>
            <a:r>
              <a:rPr lang="en-US" altLang="zh-TW" dirty="0"/>
              <a:t>[:5])</a:t>
            </a:r>
          </a:p>
          <a:p>
            <a:pPr marL="11430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list_food</a:t>
            </a:r>
            <a:r>
              <a:rPr lang="en-US" altLang="zh-TW" dirty="0"/>
              <a:t>[0:])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這樣能夠列出限定範圍的元素喔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07_list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想想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看，我們要怎麼讓兩個有重複資訊的串列合併呢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?</a:t>
            </a: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8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for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用於有次數的程式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6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+mn-lt"/>
                <a:ea typeface="源樣黑體 TTF Light" panose="020B0300000000000000" pitchFamily="34" charset="-120"/>
              </a:rPr>
              <a:t>for</a:t>
            </a:r>
            <a:endParaRPr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for 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變數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 in 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順序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做你想做的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事！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for x in range(3):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print(x)</a:t>
            </a:r>
          </a:p>
          <a:p>
            <a:pPr marL="76200" indent="0">
              <a:buNone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1</a:t>
            </a:r>
          </a:p>
          <a:p>
            <a:pPr marL="76200" indent="0">
              <a:buNone/>
            </a:pP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2</a:t>
            </a:r>
          </a:p>
          <a:p>
            <a:pPr marL="76200" indent="0">
              <a:buNone/>
            </a:pPr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3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1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chr</a:t>
            </a:r>
            <a:r>
              <a:rPr lang="en-US" altLang="zh-TW" dirty="0"/>
              <a:t> in "Hello world!":</a:t>
            </a:r>
          </a:p>
          <a:p>
            <a:pPr marL="114300" indent="0">
              <a:buNone/>
            </a:pPr>
            <a:r>
              <a:rPr lang="en-US" altLang="zh-TW" dirty="0"/>
              <a:t>    print(</a:t>
            </a:r>
            <a:r>
              <a:rPr lang="en-US" altLang="zh-TW" dirty="0" err="1"/>
              <a:t>chr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可以依序印出每個字母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sum = 0</a:t>
            </a:r>
          </a:p>
          <a:p>
            <a:pPr marL="11430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range(5):</a:t>
            </a:r>
          </a:p>
          <a:p>
            <a:pPr marL="114300" indent="0">
              <a:buNone/>
            </a:pPr>
            <a:r>
              <a:rPr lang="en-US" altLang="zh-TW" dirty="0"/>
              <a:t>    sum += 1</a:t>
            </a:r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從零加五次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print(sum)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sum = 0</a:t>
            </a:r>
          </a:p>
          <a:p>
            <a:pPr marL="11430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range(5):</a:t>
            </a:r>
          </a:p>
          <a:p>
            <a:pPr marL="114300" indent="0">
              <a:buNone/>
            </a:pPr>
            <a:r>
              <a:rPr lang="en-US" altLang="zh-TW" dirty="0"/>
              <a:t>    sum += 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從零加上現在的次數五次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print(sum)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06_loop</a:t>
            </a:r>
            <a:r>
              <a:rPr lang="en-US" dirty="0" smtClean="0"/>
              <a:t>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8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迴</a:t>
            </a: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圈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從零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開始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0, 1, 2, 3……</a:t>
            </a: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也可以自己設定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0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503</Words>
  <Application>Microsoft Office PowerPoint</Application>
  <PresentationFormat>如螢幕大小 (16:9)</PresentationFormat>
  <Paragraphs>203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源樣黑體 TTF Light</vt:lpstr>
      <vt:lpstr>Nixie One</vt:lpstr>
      <vt:lpstr>Varela Round</vt:lpstr>
      <vt:lpstr>Arial</vt:lpstr>
      <vt:lpstr>Puck template</vt:lpstr>
      <vt:lpstr>Python 程式語言學習營</vt:lpstr>
      <vt:lpstr>迴圈</vt:lpstr>
      <vt:lpstr>迴圈</vt:lpstr>
      <vt:lpstr>PowerPoint 簡報</vt:lpstr>
      <vt:lpstr>for</vt:lpstr>
      <vt:lpstr>06_loop.ipynb</vt:lpstr>
      <vt:lpstr>06_loop.ipynb</vt:lpstr>
      <vt:lpstr>06_loop.ipynb</vt:lpstr>
      <vt:lpstr>迴圈</vt:lpstr>
      <vt:lpstr>06_loop.ipynb</vt:lpstr>
      <vt:lpstr>小練習時間</vt:lpstr>
      <vt:lpstr>06_loop.ipynb</vt:lpstr>
      <vt:lpstr>小練習時間</vt:lpstr>
      <vt:lpstr>PowerPoint 簡報</vt:lpstr>
      <vt:lpstr>while</vt:lpstr>
      <vt:lpstr>06_loop.ipynb</vt:lpstr>
      <vt:lpstr>小練習時間</vt:lpstr>
      <vt:lpstr>06_loop.ipynb</vt:lpstr>
      <vt:lpstr>06_loop.ipynb</vt:lpstr>
      <vt:lpstr>小練習時間</vt:lpstr>
      <vt:lpstr>串列</vt:lpstr>
      <vt:lpstr>串列</vt:lpstr>
      <vt:lpstr>PowerPoint 簡報</vt:lpstr>
      <vt:lpstr>07_list.ipynb</vt:lpstr>
      <vt:lpstr>07_list.ipynb</vt:lpstr>
      <vt:lpstr>07_list.ipynb</vt:lpstr>
      <vt:lpstr>小練習時間</vt:lpstr>
      <vt:lpstr>PowerPoint 簡報</vt:lpstr>
      <vt:lpstr>07_list.ipynb</vt:lpstr>
      <vt:lpstr>PowerPoint 簡報</vt:lpstr>
      <vt:lpstr>07_list.ipynb</vt:lpstr>
      <vt:lpstr>07_list.ipynb</vt:lpstr>
      <vt:lpstr>小練習時間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81</cp:revision>
  <dcterms:modified xsi:type="dcterms:W3CDTF">2022-07-11T01:50:05Z</dcterms:modified>
</cp:coreProperties>
</file>