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5" r:id="rId3"/>
    <p:sldId id="330" r:id="rId4"/>
    <p:sldId id="367" r:id="rId5"/>
    <p:sldId id="322" r:id="rId6"/>
    <p:sldId id="368" r:id="rId7"/>
    <p:sldId id="369" r:id="rId8"/>
    <p:sldId id="370" r:id="rId9"/>
    <p:sldId id="371" r:id="rId10"/>
    <p:sldId id="372" r:id="rId11"/>
    <p:sldId id="278" r:id="rId12"/>
  </p:sldIdLst>
  <p:sldSz cx="9144000" cy="5143500" type="screen16x9"/>
  <p:notesSz cx="6858000" cy="9144000"/>
  <p:embeddedFontLst>
    <p:embeddedFont>
      <p:font typeface="Varela Round" panose="02020500000000000000" charset="-79"/>
      <p:regular r:id="rId14"/>
    </p:embeddedFont>
    <p:embeddedFont>
      <p:font typeface="源樣黑體 TTF Light" panose="020B0300000000000000" pitchFamily="34" charset="-120"/>
      <p:regular r:id="rId15"/>
    </p:embeddedFont>
    <p:embeddedFont>
      <p:font typeface="Nixie One" panose="02020500000000000000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2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7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75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3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57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41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0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5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qlM7JjnAi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運算思維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11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物件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Object, the basic part of program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2697166" y="0"/>
            <a:ext cx="3749668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Extra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簡單介紹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為了方便產生一個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物件，我們會建立類別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類別中有對物件的抽象描述，利用類別可以快速產生相對應的物件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我知道這聽不太懂，所以我們來看看影片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CqlM7JjnAi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95022" y="840025"/>
            <a:ext cx="6953956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smtClean="0"/>
              <a:t>class student():</a:t>
            </a:r>
          </a:p>
          <a:p>
            <a:pPr marL="114300" indent="0">
              <a:buNone/>
            </a:pP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age = 0</a:t>
            </a:r>
          </a:p>
          <a:p>
            <a:pPr marL="114300" indent="0">
              <a:buNone/>
            </a:pPr>
            <a:r>
              <a:rPr lang="en-US" altLang="zh-TW" dirty="0" smtClean="0">
                <a:latin typeface="+mn-lt"/>
                <a:ea typeface="+mn-ea"/>
              </a:rPr>
              <a:t>	height = 175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weight = 75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r>
              <a:rPr lang="en-US" altLang="zh-TW" dirty="0" smtClean="0">
                <a:latin typeface="+mn-lt"/>
                <a:ea typeface="+mn-ea"/>
              </a:rPr>
              <a:t>hobby</a:t>
            </a:r>
            <a:r>
              <a:rPr lang="zh-TW" altLang="en-US" dirty="0" smtClean="0">
                <a:latin typeface="+mn-lt"/>
                <a:ea typeface="+mn-ea"/>
              </a:rPr>
              <a:t> </a:t>
            </a:r>
            <a:r>
              <a:rPr lang="en-US" altLang="zh-TW" dirty="0" smtClean="0">
                <a:latin typeface="+mn-lt"/>
                <a:ea typeface="+mn-ea"/>
              </a:rPr>
              <a:t>=</a:t>
            </a:r>
            <a:r>
              <a:rPr lang="zh-TW" altLang="en-US" dirty="0" smtClean="0">
                <a:latin typeface="+mn-lt"/>
                <a:ea typeface="+mn-ea"/>
              </a:rPr>
              <a:t> </a:t>
            </a:r>
            <a:r>
              <a:rPr lang="en-US" altLang="zh-TW" dirty="0" smtClean="0">
                <a:latin typeface="+mn-lt"/>
                <a:ea typeface="+mn-ea"/>
              </a:rPr>
              <a:t>“”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 smtClean="0">
                <a:latin typeface="+mn-lt"/>
                <a:ea typeface="+mn-ea"/>
              </a:rPr>
              <a:t>tim</a:t>
            </a:r>
            <a:r>
              <a:rPr lang="en-US" altLang="zh-TW" dirty="0" smtClean="0">
                <a:latin typeface="+mn-lt"/>
                <a:ea typeface="+mn-ea"/>
              </a:rPr>
              <a:t> = student()</a:t>
            </a:r>
          </a:p>
          <a:p>
            <a:pPr marL="114300" indent="0">
              <a:buNone/>
            </a:pPr>
            <a:r>
              <a:rPr lang="en-US" altLang="zh-TW" dirty="0" err="1" smtClean="0">
                <a:latin typeface="+mn-lt"/>
                <a:ea typeface="+mn-ea"/>
              </a:rPr>
              <a:t>alice</a:t>
            </a:r>
            <a:r>
              <a:rPr lang="en-US" altLang="zh-TW" dirty="0" smtClean="0">
                <a:latin typeface="+mn-lt"/>
                <a:ea typeface="+mn-ea"/>
              </a:rPr>
              <a:t> = student()</a:t>
            </a:r>
          </a:p>
          <a:p>
            <a:pPr marL="114300" indent="0">
              <a:buNone/>
            </a:pPr>
            <a:endParaRPr lang="en-US" altLang="zh-TW" dirty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 err="1" smtClean="0">
                <a:latin typeface="+mn-lt"/>
                <a:ea typeface="+mn-ea"/>
              </a:rPr>
              <a:t>tim.age</a:t>
            </a:r>
            <a:r>
              <a:rPr lang="en-US" altLang="zh-TW" dirty="0" smtClean="0">
                <a:latin typeface="+mn-lt"/>
                <a:ea typeface="+mn-ea"/>
              </a:rPr>
              <a:t> = 23</a:t>
            </a:r>
          </a:p>
          <a:p>
            <a:pPr marL="114300" indent="0">
              <a:buNone/>
            </a:pPr>
            <a:r>
              <a:rPr lang="en-US" altLang="zh-TW" dirty="0" err="1" smtClean="0">
                <a:latin typeface="+mn-lt"/>
                <a:ea typeface="+mn-ea"/>
              </a:rPr>
              <a:t>tim.height</a:t>
            </a:r>
            <a:r>
              <a:rPr lang="en-US" altLang="zh-TW" dirty="0" smtClean="0">
                <a:latin typeface="+mn-lt"/>
                <a:ea typeface="+mn-ea"/>
              </a:rPr>
              <a:t> = 184</a:t>
            </a:r>
          </a:p>
          <a:p>
            <a:pPr marL="114300" indent="0">
              <a:buNone/>
            </a:pPr>
            <a:endParaRPr lang="en-US" altLang="zh-TW" dirty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 err="1" smtClean="0">
                <a:latin typeface="+mn-lt"/>
                <a:ea typeface="+mn-ea"/>
              </a:rPr>
              <a:t>alice.weight</a:t>
            </a:r>
            <a:r>
              <a:rPr lang="en-US" altLang="zh-TW" dirty="0" smtClean="0">
                <a:latin typeface="+mn-lt"/>
                <a:ea typeface="+mn-ea"/>
              </a:rPr>
              <a:t> = 40</a:t>
            </a:r>
          </a:p>
          <a:p>
            <a:pPr marL="114300" indent="0">
              <a:buNone/>
            </a:pPr>
            <a:r>
              <a:rPr lang="en-US" altLang="zh-TW" dirty="0" err="1" smtClean="0">
                <a:latin typeface="+mn-lt"/>
                <a:ea typeface="+mn-ea"/>
              </a:rPr>
              <a:t>alice.hobby</a:t>
            </a:r>
            <a:r>
              <a:rPr lang="en-US" altLang="zh-TW" dirty="0" smtClean="0">
                <a:latin typeface="+mn-lt"/>
                <a:ea typeface="+mn-ea"/>
              </a:rPr>
              <a:t> = “Baseball”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6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注意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這邊只是簡單介紹，物件還有更多複雜之處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物件雖然很方便，但也不是可以隨便使用的東西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例如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: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牛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類別不會突然自己長出翅膀、腳踏車類別也不會有引擎型號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2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來試著列出寵物機器人的所需要的資訊吧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0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運算思維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The Power of Algorithm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2697166" y="0"/>
            <a:ext cx="3749668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Extra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171</Words>
  <Application>Microsoft Office PowerPoint</Application>
  <PresentationFormat>如螢幕大小 (16:9)</PresentationFormat>
  <Paragraphs>51</Paragraphs>
  <Slides>11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Varela Round</vt:lpstr>
      <vt:lpstr>Arial</vt:lpstr>
      <vt:lpstr>源樣黑體 TTF Light</vt:lpstr>
      <vt:lpstr>Nixie One</vt:lpstr>
      <vt:lpstr>Puck template</vt:lpstr>
      <vt:lpstr>Python 程式語言學習營</vt:lpstr>
      <vt:lpstr>物件</vt:lpstr>
      <vt:lpstr>簡單介紹</vt:lpstr>
      <vt:lpstr>PowerPoint 簡報</vt:lpstr>
      <vt:lpstr>PowerPoint 簡報</vt:lpstr>
      <vt:lpstr>PowerPoint 簡報</vt:lpstr>
      <vt:lpstr>注意</vt:lpstr>
      <vt:lpstr>小練習時間</vt:lpstr>
      <vt:lpstr>運算思維</vt:lpstr>
      <vt:lpstr>運算思維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90</cp:revision>
  <dcterms:modified xsi:type="dcterms:W3CDTF">2022-07-14T14:21:10Z</dcterms:modified>
</cp:coreProperties>
</file>