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1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2844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C80F-BD54-498F-8628-2471366B4F14}" type="datetimeFigureOut">
              <a:rPr lang="hu-HU" smtClean="0"/>
              <a:pPr/>
              <a:t>2019. 07. 05.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C0DE-7F73-4E92-95A9-D2F1F4D7A40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Giroszkópos adatgyűjtés</a:t>
            </a:r>
            <a:br>
              <a:rPr lang="hu-HU" dirty="0" smtClean="0"/>
            </a:br>
            <a:r>
              <a:rPr lang="hu-HU" dirty="0" smtClean="0"/>
              <a:t>és feldolgozás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Előadók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Küzmös</a:t>
            </a:r>
            <a:r>
              <a:rPr lang="hu-HU" dirty="0" smtClean="0"/>
              <a:t> Szemirámisz Vanessza, Nagy Orsolya, </a:t>
            </a:r>
            <a:r>
              <a:rPr lang="hu-HU" dirty="0" err="1" smtClean="0"/>
              <a:t>Kotán</a:t>
            </a:r>
            <a:r>
              <a:rPr lang="hu-HU" dirty="0" smtClean="0"/>
              <a:t> Tamás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Biciklibaleset</a:t>
            </a:r>
            <a:endParaRPr lang="hu-HU" dirty="0"/>
          </a:p>
        </p:txBody>
      </p:sp>
      <p:pic>
        <p:nvPicPr>
          <p:cNvPr id="6146" name="Picture 2" descr="D:\Dokumentumok\Egyetem\ts\Nyari_tabor\kepek\gnu_bicikli_star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4209"/>
            <a:ext cx="8286776" cy="55737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Dokumentumok\Egyetem\ts\Nyari_tabor\kepek\gnu_bicikli_balese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027824" cy="6072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Libikóka</a:t>
            </a:r>
            <a:endParaRPr lang="hu-HU" dirty="0"/>
          </a:p>
        </p:txBody>
      </p:sp>
      <p:pic>
        <p:nvPicPr>
          <p:cNvPr id="12290" name="Picture 2" descr="D:\Dokumentumok\Egyetem\ts\Nyari_tabor\kepek\gnu_libikok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390530" cy="5643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196" name="Picture 4" descr="D:\Dokumentumok\Egyetem\ts\Nyari_tabor\kepek\20190705_095303 másolat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32037"/>
            <a:ext cx="3154699" cy="4525963"/>
          </a:xfrm>
          <a:prstGeom prst="rect">
            <a:avLst/>
          </a:prstGeom>
          <a:noFill/>
        </p:spPr>
      </p:pic>
      <p:pic>
        <p:nvPicPr>
          <p:cNvPr id="8195" name="Picture 3" descr="D:\Dokumentumok\Egyetem\ts\Nyari_tabor\kepek\ocu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-1"/>
            <a:ext cx="6143636" cy="3651703"/>
          </a:xfrm>
          <a:prstGeom prst="rect">
            <a:avLst/>
          </a:prstGeom>
          <a:noFill/>
        </p:spPr>
      </p:pic>
      <p:pic>
        <p:nvPicPr>
          <p:cNvPr id="8197" name="Picture 5" descr="D:\Dokumentumok\Egyetem\ts\Nyari_tabor\kepek\mobilgyr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357562"/>
            <a:ext cx="2643206" cy="2643206"/>
          </a:xfrm>
          <a:prstGeom prst="rect">
            <a:avLst/>
          </a:prstGeom>
          <a:noFill/>
        </p:spPr>
      </p:pic>
      <p:sp>
        <p:nvSpPr>
          <p:cNvPr id="6" name="Szövegdoboz 5"/>
          <p:cNvSpPr txBox="1"/>
          <p:nvPr/>
        </p:nvSpPr>
        <p:spPr>
          <a:xfrm>
            <a:off x="428596" y="500042"/>
            <a:ext cx="3769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b="1" dirty="0" smtClean="0"/>
              <a:t>Felhasználás</a:t>
            </a:r>
            <a:endParaRPr lang="hu-HU" sz="5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2857520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42" name="Picture 2" descr="D:\Dokumentumok\Egyetem\ts\Nyari_tabor\kepek\wallhaven-4927vx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Giroszkópfajták </a:t>
            </a:r>
            <a:r>
              <a:rPr lang="hu-HU" dirty="0" smtClean="0"/>
              <a:t>megismerése</a:t>
            </a:r>
          </a:p>
          <a:p>
            <a:r>
              <a:rPr lang="hu-HU" dirty="0" smtClean="0"/>
              <a:t>pörgettyűk és digitális szenzorok</a:t>
            </a:r>
          </a:p>
          <a:p>
            <a:r>
              <a:rPr lang="hu-HU" dirty="0" smtClean="0"/>
              <a:t>adatrögzítő eszköz megépítése</a:t>
            </a:r>
          </a:p>
          <a:p>
            <a:r>
              <a:rPr lang="hu-HU" dirty="0" smtClean="0"/>
              <a:t>mozdulatsorok rögzítése</a:t>
            </a:r>
          </a:p>
          <a:p>
            <a:r>
              <a:rPr lang="hu-HU" dirty="0" smtClean="0"/>
              <a:t>adatkiértékelés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STM32F103C8T6 </a:t>
            </a:r>
            <a:r>
              <a:rPr lang="hu-HU" dirty="0" smtClean="0"/>
              <a:t>mikrokontroller</a:t>
            </a:r>
            <a:endParaRPr lang="hu-HU" dirty="0" smtClean="0"/>
          </a:p>
          <a:p>
            <a:r>
              <a:rPr lang="hu-HU" dirty="0" err="1" smtClean="0"/>
              <a:t>microSD</a:t>
            </a:r>
            <a:r>
              <a:rPr lang="hu-HU" dirty="0" smtClean="0"/>
              <a:t> </a:t>
            </a:r>
            <a:r>
              <a:rPr lang="hu-HU" dirty="0" smtClean="0"/>
              <a:t>kártya</a:t>
            </a:r>
          </a:p>
          <a:p>
            <a:r>
              <a:rPr lang="hu-HU" dirty="0" smtClean="0"/>
              <a:t>MPU6050 – 6 (3+</a:t>
            </a:r>
            <a:r>
              <a:rPr lang="hu-HU" dirty="0" err="1" smtClean="0"/>
              <a:t>3</a:t>
            </a:r>
            <a:r>
              <a:rPr lang="hu-HU" dirty="0" smtClean="0"/>
              <a:t>) tengelyes digitális </a:t>
            </a:r>
            <a:r>
              <a:rPr lang="hu-HU" dirty="0" smtClean="0"/>
              <a:t>giroszkóp</a:t>
            </a:r>
            <a:endParaRPr lang="hu-HU" dirty="0" smtClean="0"/>
          </a:p>
          <a:p>
            <a:r>
              <a:rPr lang="hu-HU" dirty="0" err="1" smtClean="0"/>
              <a:t>LEDsor</a:t>
            </a:r>
            <a:r>
              <a:rPr lang="hu-HU" dirty="0" smtClean="0"/>
              <a:t> </a:t>
            </a:r>
            <a:r>
              <a:rPr lang="hu-HU" dirty="0" smtClean="0"/>
              <a:t>kijelző</a:t>
            </a:r>
          </a:p>
          <a:p>
            <a:r>
              <a:rPr lang="hu-HU" dirty="0" smtClean="0"/>
              <a:t>sok-sok türelem és kézügyesség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hu-HU" dirty="0" smtClean="0"/>
              <a:t>MPU-6050</a:t>
            </a:r>
            <a:endParaRPr lang="hu-HU" dirty="0"/>
          </a:p>
        </p:txBody>
      </p:sp>
      <p:pic>
        <p:nvPicPr>
          <p:cNvPr id="1026" name="Picture 2" descr="D:\Dokumentumok\Egyetem\ts\Nyari_tabor\kepek\MEMS Oscillato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496"/>
            <a:ext cx="7334250" cy="3810000"/>
          </a:xfrm>
          <a:prstGeom prst="rect">
            <a:avLst/>
          </a:prstGeom>
          <a:noFill/>
        </p:spPr>
      </p:pic>
      <p:pic>
        <p:nvPicPr>
          <p:cNvPr id="1027" name="Picture 3" descr="D:\Dokumentumok\Egyetem\ts\Nyari_tabor\kepek\MPU-6050-Accel-and-Gyro-Module-Axis-Orientation-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0"/>
            <a:ext cx="2905125" cy="3009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okumentumok\Egyetem\ts\Nyari_tabor\kepek\IMG_20190705_12434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8"/>
            <a:ext cx="3857620" cy="6857992"/>
          </a:xfrm>
          <a:prstGeom prst="rect">
            <a:avLst/>
          </a:prstGeom>
          <a:noFill/>
        </p:spPr>
      </p:pic>
      <p:pic>
        <p:nvPicPr>
          <p:cNvPr id="2053" name="Picture 5" descr="D:\Dokumentumok\Egyetem\ts\Nyari_tabor\kepek\IMG_20190705_1243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0"/>
            <a:ext cx="385762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‘</a:t>
            </a:r>
            <a:r>
              <a:rPr lang="hu-HU" dirty="0" err="1" smtClean="0"/>
              <a:t>Lecesmeres</a:t>
            </a:r>
            <a:r>
              <a:rPr lang="hu-HU" dirty="0" smtClean="0"/>
              <a:t>’ + ‘kenyértábla’</a:t>
            </a:r>
          </a:p>
          <a:p>
            <a:r>
              <a:rPr lang="hu-HU" dirty="0" smtClean="0"/>
              <a:t>Sétálás – futás – guggolás</a:t>
            </a:r>
          </a:p>
          <a:p>
            <a:r>
              <a:rPr lang="hu-HU" dirty="0" smtClean="0"/>
              <a:t>Forgás egyhelyben</a:t>
            </a:r>
          </a:p>
          <a:p>
            <a:r>
              <a:rPr lang="hu-HU" dirty="0" smtClean="0"/>
              <a:t>Lengetés, pörgetés</a:t>
            </a:r>
          </a:p>
          <a:p>
            <a:r>
              <a:rPr lang="hu-HU" dirty="0" smtClean="0"/>
              <a:t>Bicikli:</a:t>
            </a:r>
          </a:p>
          <a:p>
            <a:pPr lvl="1"/>
            <a:r>
              <a:rPr lang="hu-HU" dirty="0" smtClean="0"/>
              <a:t>elindulás, kátyúk, fordulás, megállás</a:t>
            </a:r>
          </a:p>
          <a:p>
            <a:pPr lvl="1"/>
            <a:r>
              <a:rPr lang="hu-HU" dirty="0" smtClean="0"/>
              <a:t>baleset</a:t>
            </a:r>
            <a:r>
              <a:rPr lang="hu-HU" dirty="0" smtClean="0"/>
              <a:t> 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‘</a:t>
            </a:r>
            <a:r>
              <a:rPr lang="hu-HU" dirty="0" err="1" smtClean="0"/>
              <a:t>Lecesmeres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5" name="Picture 3" descr="D:\Dokumentumok\Egyetem\ts\Nyari_tabor\kepek\gnu_lecesme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7112018" cy="4784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Forgás egyhelyben</a:t>
            </a:r>
            <a:endParaRPr lang="hu-HU" dirty="0"/>
          </a:p>
        </p:txBody>
      </p:sp>
      <p:pic>
        <p:nvPicPr>
          <p:cNvPr id="4098" name="Picture 2" descr="D:\Dokumentumok\Egyetem\ts\Nyari_tabor\kepek\forgas_2_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32238"/>
            <a:ext cx="8215370" cy="5525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hu-HU" dirty="0" smtClean="0"/>
              <a:t>Lengetés</a:t>
            </a:r>
            <a:endParaRPr lang="hu-HU" dirty="0"/>
          </a:p>
        </p:txBody>
      </p:sp>
      <p:pic>
        <p:nvPicPr>
          <p:cNvPr id="5122" name="Picture 2" descr="D:\Dokumentumok\Egyetem\ts\Nyari_tabor\kepek\gnu_lengetes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92008"/>
            <a:ext cx="8572528" cy="576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88</Words>
  <Application>Microsoft Office PowerPoint</Application>
  <PresentationFormat>Diavetítés a képernyőre (4:3 oldalarány)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Office-téma</vt:lpstr>
      <vt:lpstr>Giroszkópos adatgyűjtés és feldolgozás</vt:lpstr>
      <vt:lpstr>Célkitűzés</vt:lpstr>
      <vt:lpstr>Eszközök</vt:lpstr>
      <vt:lpstr>MPU-6050</vt:lpstr>
      <vt:lpstr>5. dia</vt:lpstr>
      <vt:lpstr>Mérések</vt:lpstr>
      <vt:lpstr>‘Lecesmeres’</vt:lpstr>
      <vt:lpstr>Forgás egyhelyben</vt:lpstr>
      <vt:lpstr>Lengetés</vt:lpstr>
      <vt:lpstr>Biciklibaleset</vt:lpstr>
      <vt:lpstr>11. dia</vt:lpstr>
      <vt:lpstr>Libikóka</vt:lpstr>
      <vt:lpstr>13. dia</vt:lpstr>
      <vt:lpstr>Köszönjük a figyelmet!  </vt:lpstr>
      <vt:lpstr>15.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Gyroszkópos adatgyűjtés</dc:title>
  <dc:creator>Bence</dc:creator>
  <cp:lastModifiedBy>Bence</cp:lastModifiedBy>
  <cp:revision>9</cp:revision>
  <dcterms:created xsi:type="dcterms:W3CDTF">2019-07-05T10:23:19Z</dcterms:created>
  <dcterms:modified xsi:type="dcterms:W3CDTF">2019-07-05T15:18:15Z</dcterms:modified>
</cp:coreProperties>
</file>