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QR REPLACE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Nathan, </a:t>
            </a:r>
            <a:r>
              <a:rPr lang="en-US" dirty="0" err="1" smtClean="0"/>
              <a:t>aaron</a:t>
            </a:r>
            <a:r>
              <a:rPr lang="en-US" dirty="0" smtClean="0"/>
              <a:t>, Jacob, and </a:t>
            </a:r>
            <a:r>
              <a:rPr lang="en-US" dirty="0" err="1" smtClean="0"/>
              <a:t>goutham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593668"/>
            <a:ext cx="9444445" cy="46547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QR CODES have three corners where the ratio of the pixels is 1:1:3:1:1. </a:t>
            </a:r>
          </a:p>
          <a:p>
            <a:endParaRPr lang="en-US" sz="2400" dirty="0" smtClean="0"/>
          </a:p>
          <a:p>
            <a:r>
              <a:rPr lang="en-US" sz="2400" dirty="0" smtClean="0"/>
              <a:t>The goal was to detect the corners of the QR code </a:t>
            </a:r>
          </a:p>
          <a:p>
            <a:endParaRPr lang="en-US" sz="2400" dirty="0" smtClean="0"/>
          </a:p>
          <a:p>
            <a:r>
              <a:rPr lang="en-US" sz="2400" dirty="0" smtClean="0"/>
              <a:t>Then orient the image so that the QR Code was properly detected</a:t>
            </a:r>
          </a:p>
          <a:p>
            <a:endParaRPr lang="en-US" sz="2400" dirty="0" smtClean="0"/>
          </a:p>
          <a:p>
            <a:r>
              <a:rPr lang="en-US" sz="2400" dirty="0" smtClean="0"/>
              <a:t>Replace the original image with a properly oriented QR code.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268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79490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Scans through the image</a:t>
            </a:r>
          </a:p>
          <a:p>
            <a:endParaRPr lang="en-US" sz="3200" dirty="0"/>
          </a:p>
          <a:p>
            <a:r>
              <a:rPr lang="en-US" sz="3200" dirty="0" smtClean="0"/>
              <a:t>Finds ratio</a:t>
            </a:r>
          </a:p>
          <a:p>
            <a:endParaRPr lang="en-US" sz="3200" dirty="0"/>
          </a:p>
          <a:p>
            <a:r>
              <a:rPr lang="en-US" sz="3200" dirty="0" smtClean="0"/>
              <a:t>Determines midpoint of ratio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779" y="1972229"/>
            <a:ext cx="3063475" cy="306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329" y="1705688"/>
            <a:ext cx="4026072" cy="4666537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SciKit</a:t>
            </a:r>
            <a:r>
              <a:rPr lang="en-US" dirty="0" smtClean="0"/>
              <a:t>-learn library</a:t>
            </a:r>
          </a:p>
          <a:p>
            <a:pPr lvl="1"/>
            <a:r>
              <a:rPr lang="en-US" sz="2000" dirty="0" smtClean="0"/>
              <a:t>Use infinity propagation algorithm.</a:t>
            </a:r>
          </a:p>
          <a:p>
            <a:pPr lvl="2"/>
            <a:r>
              <a:rPr lang="en-US" sz="2000" dirty="0" smtClean="0"/>
              <a:t>Other </a:t>
            </a:r>
            <a:r>
              <a:rPr lang="en-US" sz="2000" dirty="0"/>
              <a:t>algorithm</a:t>
            </a:r>
            <a:r>
              <a:rPr lang="en-US" sz="2000" dirty="0" smtClean="0"/>
              <a:t> could increase performance  perhaps. (Learning experience)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18" y="1706554"/>
            <a:ext cx="6024148" cy="451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8737"/>
            <a:ext cx="8946541" cy="2117300"/>
          </a:xfrm>
        </p:spPr>
        <p:txBody>
          <a:bodyPr/>
          <a:lstStyle/>
          <a:p>
            <a:r>
              <a:rPr lang="en-US" dirty="0" smtClean="0"/>
              <a:t>Used affine transformation, to map QR code images on to background images.</a:t>
            </a:r>
          </a:p>
          <a:p>
            <a:r>
              <a:rPr lang="en-US" dirty="0" smtClean="0"/>
              <a:t>When used with </a:t>
            </a:r>
            <a:r>
              <a:rPr lang="en-US" dirty="0" err="1" smtClean="0"/>
              <a:t>NumPy</a:t>
            </a:r>
            <a:r>
              <a:rPr lang="en-US" dirty="0" smtClean="0"/>
              <a:t>, it forms matrix inversions.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12" y="3099956"/>
            <a:ext cx="5033287" cy="3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8" y="609473"/>
            <a:ext cx="9404723" cy="1036448"/>
          </a:xfrm>
        </p:spPr>
        <p:txBody>
          <a:bodyPr/>
          <a:lstStyle/>
          <a:p>
            <a:r>
              <a:rPr lang="en-US" sz="4800" dirty="0" smtClean="0"/>
              <a:t>What it looks like</a:t>
            </a:r>
            <a:endParaRPr lang="en-US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60" y="2329805"/>
            <a:ext cx="5197340" cy="2887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90" y="2329806"/>
            <a:ext cx="5197338" cy="28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USE?</a:t>
            </a:r>
            <a:endParaRPr lang="en-US" dirty="0"/>
          </a:p>
        </p:txBody>
      </p:sp>
      <p:pic>
        <p:nvPicPr>
          <p:cNvPr id="1026" name="Picture 2" descr="The Python Logo. The Python logo is a trademark of the Python Softwar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1" y="1534593"/>
            <a:ext cx="3878648" cy="26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1.8.3 Releases with Better Triangular Work Flow Suppor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67" y="1569805"/>
            <a:ext cx="2618087" cy="26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om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03" y="1534593"/>
            <a:ext cx="2618087" cy="26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cikit/lea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4" y="3988032"/>
            <a:ext cx="2928362" cy="292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19" y="4431086"/>
            <a:ext cx="3717582" cy="2091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t="5222" b="9209"/>
          <a:stretch/>
        </p:blipFill>
        <p:spPr>
          <a:xfrm>
            <a:off x="8687584" y="4431086"/>
            <a:ext cx="2375906" cy="20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1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32" y="1641330"/>
            <a:ext cx="6759286" cy="39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1615</TotalTime>
  <Words>130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QR REPLACE</vt:lpstr>
      <vt:lpstr>Software Process</vt:lpstr>
      <vt:lpstr>Detection</vt:lpstr>
      <vt:lpstr>Clustering</vt:lpstr>
      <vt:lpstr>Image transformation</vt:lpstr>
      <vt:lpstr>What it looks like</vt:lpstr>
      <vt:lpstr>WHAT DID WE USE?</vt:lpstr>
      <vt:lpstr>PowerPoint Presentation</vt:lpstr>
      <vt:lpstr>QA?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REPLACE</dc:title>
  <dc:creator>Goutham</dc:creator>
  <cp:lastModifiedBy>Goutham</cp:lastModifiedBy>
  <cp:revision>6</cp:revision>
  <dcterms:created xsi:type="dcterms:W3CDTF">2017-01-15T15:07:06Z</dcterms:created>
  <dcterms:modified xsi:type="dcterms:W3CDTF">2017-01-16T18:02:31Z</dcterms:modified>
</cp:coreProperties>
</file>