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279" r:id="rId6"/>
    <p:sldId id="257" r:id="rId7"/>
    <p:sldId id="272" r:id="rId8"/>
    <p:sldId id="273" r:id="rId9"/>
    <p:sldId id="274" r:id="rId10"/>
    <p:sldId id="275"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C63D6-E760-4481-9283-79B72579169C}" v="2" dt="2020-05-10T03:50:58.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429" autoAdjust="0"/>
  </p:normalViewPr>
  <p:slideViewPr>
    <p:cSldViewPr snapToGrid="0">
      <p:cViewPr varScale="1">
        <p:scale>
          <a:sx n="70" d="100"/>
          <a:sy n="70" d="100"/>
        </p:scale>
        <p:origin x="48" y="43"/>
      </p:cViewPr>
      <p:guideLst/>
    </p:cSldViewPr>
  </p:slideViewPr>
  <p:notesTextViewPr>
    <p:cViewPr>
      <p:scale>
        <a:sx n="1" d="1"/>
        <a:sy n="1" d="1"/>
      </p:scale>
      <p:origin x="0" y="-403"/>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e Lin" userId="83c11282-2231-484f-b0e1-a877f9ccf4af" providerId="ADAL" clId="{8B1947B1-C4D0-2B49-B175-313F007581D9}"/>
    <pc:docChg chg="modSld">
      <pc:chgData name="Pauline Lin" userId="83c11282-2231-484f-b0e1-a877f9ccf4af" providerId="ADAL" clId="{8B1947B1-C4D0-2B49-B175-313F007581D9}" dt="2020-05-08T08:49:35.087" v="17" actId="20577"/>
      <pc:docMkLst>
        <pc:docMk/>
      </pc:docMkLst>
      <pc:sldChg chg="modSp">
        <pc:chgData name="Pauline Lin" userId="83c11282-2231-484f-b0e1-a877f9ccf4af" providerId="ADAL" clId="{8B1947B1-C4D0-2B49-B175-313F007581D9}" dt="2020-05-08T08:49:35.087" v="17" actId="20577"/>
        <pc:sldMkLst>
          <pc:docMk/>
          <pc:sldMk cId="1143513749" sldId="256"/>
        </pc:sldMkLst>
        <pc:spChg chg="mod">
          <ac:chgData name="Pauline Lin" userId="83c11282-2231-484f-b0e1-a877f9ccf4af" providerId="ADAL" clId="{8B1947B1-C4D0-2B49-B175-313F007581D9}" dt="2020-05-08T08:49:35.087" v="17" actId="20577"/>
          <ac:spMkLst>
            <pc:docMk/>
            <pc:sldMk cId="1143513749" sldId="256"/>
            <ac:spMk id="2" creationId="{EB99F66D-1F6F-4CCB-9083-C51023989C8B}"/>
          </ac:spMkLst>
        </pc:spChg>
        <pc:spChg chg="mod">
          <ac:chgData name="Pauline Lin" userId="83c11282-2231-484f-b0e1-a877f9ccf4af" providerId="ADAL" clId="{8B1947B1-C4D0-2B49-B175-313F007581D9}" dt="2020-05-08T08:49:29.775" v="9" actId="20577"/>
          <ac:spMkLst>
            <pc:docMk/>
            <pc:sldMk cId="1143513749" sldId="256"/>
            <ac:spMk id="5" creationId="{1BBA1D64-CFE2-4E40-A123-9D4026DE2037}"/>
          </ac:spMkLst>
        </pc:spChg>
      </pc:sldChg>
    </pc:docChg>
  </pc:docChgLst>
  <pc:docChgLst>
    <pc:chgData name="Chris Ewin" userId="cb9b7438-2057-4d9a-abaa-c9247929ef83" providerId="ADAL" clId="{9F3493D1-2C8A-46D8-A143-AB1F46882197}"/>
    <pc:docChg chg="addSld delSld modSld">
      <pc:chgData name="Chris Ewin" userId="cb9b7438-2057-4d9a-abaa-c9247929ef83" providerId="ADAL" clId="{9F3493D1-2C8A-46D8-A143-AB1F46882197}" dt="2019-09-13T02:46:29.536" v="476" actId="20577"/>
      <pc:docMkLst>
        <pc:docMk/>
      </pc:docMkLst>
      <pc:sldChg chg="modSp">
        <pc:chgData name="Chris Ewin" userId="cb9b7438-2057-4d9a-abaa-c9247929ef83" providerId="ADAL" clId="{9F3493D1-2C8A-46D8-A143-AB1F46882197}" dt="2019-09-13T02:42:41.503" v="11" actId="20577"/>
        <pc:sldMkLst>
          <pc:docMk/>
          <pc:sldMk cId="1143513749" sldId="256"/>
        </pc:sldMkLst>
        <pc:spChg chg="mod">
          <ac:chgData name="Chris Ewin" userId="cb9b7438-2057-4d9a-abaa-c9247929ef83" providerId="ADAL" clId="{9F3493D1-2C8A-46D8-A143-AB1F46882197}" dt="2019-09-13T02:42:41.503" v="11" actId="20577"/>
          <ac:spMkLst>
            <pc:docMk/>
            <pc:sldMk cId="1143513749" sldId="256"/>
            <ac:spMk id="2" creationId="{EB99F66D-1F6F-4CCB-9083-C51023989C8B}"/>
          </ac:spMkLst>
        </pc:spChg>
      </pc:sldChg>
      <pc:sldChg chg="modSp">
        <pc:chgData name="Chris Ewin" userId="cb9b7438-2057-4d9a-abaa-c9247929ef83" providerId="ADAL" clId="{9F3493D1-2C8A-46D8-A143-AB1F46882197}" dt="2019-09-13T02:41:53.022" v="4" actId="20577"/>
        <pc:sldMkLst>
          <pc:docMk/>
          <pc:sldMk cId="1311343223" sldId="257"/>
        </pc:sldMkLst>
        <pc:spChg chg="mod">
          <ac:chgData name="Chris Ewin" userId="cb9b7438-2057-4d9a-abaa-c9247929ef83" providerId="ADAL" clId="{9F3493D1-2C8A-46D8-A143-AB1F46882197}" dt="2019-09-13T02:41:53.022" v="4" actId="20577"/>
          <ac:spMkLst>
            <pc:docMk/>
            <pc:sldMk cId="1311343223" sldId="257"/>
            <ac:spMk id="2" creationId="{387AA49F-763E-4D1E-9FED-5EFCD08A33FE}"/>
          </ac:spMkLst>
        </pc:spChg>
      </pc:sldChg>
      <pc:sldChg chg="modSp">
        <pc:chgData name="Chris Ewin" userId="cb9b7438-2057-4d9a-abaa-c9247929ef83" providerId="ADAL" clId="{9F3493D1-2C8A-46D8-A143-AB1F46882197}" dt="2019-09-13T02:41:56.236" v="5" actId="20577"/>
        <pc:sldMkLst>
          <pc:docMk/>
          <pc:sldMk cId="148817108" sldId="272"/>
        </pc:sldMkLst>
        <pc:spChg chg="mod">
          <ac:chgData name="Chris Ewin" userId="cb9b7438-2057-4d9a-abaa-c9247929ef83" providerId="ADAL" clId="{9F3493D1-2C8A-46D8-A143-AB1F46882197}" dt="2019-09-13T02:41:56.236" v="5" actId="20577"/>
          <ac:spMkLst>
            <pc:docMk/>
            <pc:sldMk cId="148817108" sldId="272"/>
            <ac:spMk id="2" creationId="{387AA49F-763E-4D1E-9FED-5EFCD08A33FE}"/>
          </ac:spMkLst>
        </pc:spChg>
      </pc:sldChg>
      <pc:sldChg chg="modSp">
        <pc:chgData name="Chris Ewin" userId="cb9b7438-2057-4d9a-abaa-c9247929ef83" providerId="ADAL" clId="{9F3493D1-2C8A-46D8-A143-AB1F46882197}" dt="2019-09-13T02:41:58.269" v="6" actId="20577"/>
        <pc:sldMkLst>
          <pc:docMk/>
          <pc:sldMk cId="990990468" sldId="273"/>
        </pc:sldMkLst>
        <pc:spChg chg="mod">
          <ac:chgData name="Chris Ewin" userId="cb9b7438-2057-4d9a-abaa-c9247929ef83" providerId="ADAL" clId="{9F3493D1-2C8A-46D8-A143-AB1F46882197}" dt="2019-09-13T02:41:58.269" v="6" actId="20577"/>
          <ac:spMkLst>
            <pc:docMk/>
            <pc:sldMk cId="990990468" sldId="273"/>
            <ac:spMk id="2" creationId="{387AA49F-763E-4D1E-9FED-5EFCD08A33FE}"/>
          </ac:spMkLst>
        </pc:spChg>
      </pc:sldChg>
      <pc:sldChg chg="modSp">
        <pc:chgData name="Chris Ewin" userId="cb9b7438-2057-4d9a-abaa-c9247929ef83" providerId="ADAL" clId="{9F3493D1-2C8A-46D8-A143-AB1F46882197}" dt="2019-09-13T02:42:05.035" v="7" actId="20577"/>
        <pc:sldMkLst>
          <pc:docMk/>
          <pc:sldMk cId="3081058653" sldId="275"/>
        </pc:sldMkLst>
        <pc:spChg chg="mod">
          <ac:chgData name="Chris Ewin" userId="cb9b7438-2057-4d9a-abaa-c9247929ef83" providerId="ADAL" clId="{9F3493D1-2C8A-46D8-A143-AB1F46882197}" dt="2019-09-13T02:42:05.035" v="7" actId="20577"/>
          <ac:spMkLst>
            <pc:docMk/>
            <pc:sldMk cId="3081058653" sldId="275"/>
            <ac:spMk id="2" creationId="{387AA49F-763E-4D1E-9FED-5EFCD08A33FE}"/>
          </ac:spMkLst>
        </pc:spChg>
      </pc:sldChg>
      <pc:sldChg chg="modSp">
        <pc:chgData name="Chris Ewin" userId="cb9b7438-2057-4d9a-abaa-c9247929ef83" providerId="ADAL" clId="{9F3493D1-2C8A-46D8-A143-AB1F46882197}" dt="2019-09-13T02:42:15.102" v="8" actId="20577"/>
        <pc:sldMkLst>
          <pc:docMk/>
          <pc:sldMk cId="1830557862" sldId="277"/>
        </pc:sldMkLst>
        <pc:spChg chg="mod">
          <ac:chgData name="Chris Ewin" userId="cb9b7438-2057-4d9a-abaa-c9247929ef83" providerId="ADAL" clId="{9F3493D1-2C8A-46D8-A143-AB1F46882197}" dt="2019-09-13T02:42:15.102" v="8" actId="20577"/>
          <ac:spMkLst>
            <pc:docMk/>
            <pc:sldMk cId="1830557862" sldId="277"/>
            <ac:spMk id="3" creationId="{DB18909D-9B20-46BD-8992-190B30EA0103}"/>
          </ac:spMkLst>
        </pc:spChg>
      </pc:sldChg>
      <pc:sldChg chg="add del">
        <pc:chgData name="Chris Ewin" userId="cb9b7438-2057-4d9a-abaa-c9247929ef83" providerId="ADAL" clId="{9F3493D1-2C8A-46D8-A143-AB1F46882197}" dt="2019-09-13T02:42:56.136" v="14" actId="2696"/>
        <pc:sldMkLst>
          <pc:docMk/>
          <pc:sldMk cId="1285958968" sldId="278"/>
        </pc:sldMkLst>
      </pc:sldChg>
      <pc:sldChg chg="del">
        <pc:chgData name="Chris Ewin" userId="cb9b7438-2057-4d9a-abaa-c9247929ef83" providerId="ADAL" clId="{9F3493D1-2C8A-46D8-A143-AB1F46882197}" dt="2019-09-13T02:42:26.669" v="10" actId="2696"/>
        <pc:sldMkLst>
          <pc:docMk/>
          <pc:sldMk cId="3268983837" sldId="278"/>
        </pc:sldMkLst>
      </pc:sldChg>
      <pc:sldChg chg="modSp add modAnim">
        <pc:chgData name="Chris Ewin" userId="cb9b7438-2057-4d9a-abaa-c9247929ef83" providerId="ADAL" clId="{9F3493D1-2C8A-46D8-A143-AB1F46882197}" dt="2019-09-13T02:46:29.536" v="476" actId="20577"/>
        <pc:sldMkLst>
          <pc:docMk/>
          <pc:sldMk cId="224913768" sldId="279"/>
        </pc:sldMkLst>
        <pc:spChg chg="mod">
          <ac:chgData name="Chris Ewin" userId="cb9b7438-2057-4d9a-abaa-c9247929ef83" providerId="ADAL" clId="{9F3493D1-2C8A-46D8-A143-AB1F46882197}" dt="2019-09-13T02:46:29.536" v="476" actId="20577"/>
          <ac:spMkLst>
            <pc:docMk/>
            <pc:sldMk cId="224913768" sldId="279"/>
            <ac:spMk id="3" creationId="{DB18909D-9B20-46BD-8992-190B30EA0103}"/>
          </ac:spMkLst>
        </pc:spChg>
      </pc:sldChg>
      <pc:sldChg chg="del">
        <pc:chgData name="Chris Ewin" userId="cb9b7438-2057-4d9a-abaa-c9247929ef83" providerId="ADAL" clId="{9F3493D1-2C8A-46D8-A143-AB1F46882197}" dt="2019-09-13T02:42:26.502" v="9" actId="2696"/>
        <pc:sldMkLst>
          <pc:docMk/>
          <pc:sldMk cId="3441203763"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B7CA79-7522-4777-A64F-32150B5FD21B}" type="datetimeFigureOut">
              <a:rPr lang="en-AU" smtClean="0"/>
              <a:t>10/05/2020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7DD3E-7BD9-4F3C-803A-D4D236DEA637}" type="slidenum">
              <a:rPr lang="en-AU" smtClean="0"/>
              <a:t>‹#›</a:t>
            </a:fld>
            <a:endParaRPr lang="en-AU"/>
          </a:p>
        </p:txBody>
      </p:sp>
    </p:spTree>
    <p:extLst>
      <p:ext uri="{BB962C8B-B14F-4D97-AF65-F5344CB8AC3E}">
        <p14:creationId xmlns:p14="http://schemas.microsoft.com/office/powerpoint/2010/main" val="46221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67DD3E-7BD9-4F3C-803A-D4D236DEA637}" type="slidenum">
              <a:rPr lang="en-AU" smtClean="0"/>
              <a:t>2</a:t>
            </a:fld>
            <a:endParaRPr lang="en-AU"/>
          </a:p>
        </p:txBody>
      </p:sp>
    </p:spTree>
    <p:extLst>
      <p:ext uri="{BB962C8B-B14F-4D97-AF65-F5344CB8AC3E}">
        <p14:creationId xmlns:p14="http://schemas.microsoft.com/office/powerpoint/2010/main" val="3199040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67DD3E-7BD9-4F3C-803A-D4D236DEA637}" type="slidenum">
              <a:rPr lang="en-AU" smtClean="0"/>
              <a:t>3</a:t>
            </a:fld>
            <a:endParaRPr lang="en-AU"/>
          </a:p>
        </p:txBody>
      </p:sp>
    </p:spTree>
    <p:extLst>
      <p:ext uri="{BB962C8B-B14F-4D97-AF65-F5344CB8AC3E}">
        <p14:creationId xmlns:p14="http://schemas.microsoft.com/office/powerpoint/2010/main" val="2317580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67DD3E-7BD9-4F3C-803A-D4D236DEA637}" type="slidenum">
              <a:rPr lang="en-AU" smtClean="0"/>
              <a:t>4</a:t>
            </a:fld>
            <a:endParaRPr lang="en-AU"/>
          </a:p>
        </p:txBody>
      </p:sp>
    </p:spTree>
    <p:extLst>
      <p:ext uri="{BB962C8B-B14F-4D97-AF65-F5344CB8AC3E}">
        <p14:creationId xmlns:p14="http://schemas.microsoft.com/office/powerpoint/2010/main" val="488873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67DD3E-7BD9-4F3C-803A-D4D236DEA637}" type="slidenum">
              <a:rPr lang="en-AU" smtClean="0"/>
              <a:t>5</a:t>
            </a:fld>
            <a:endParaRPr lang="en-AU"/>
          </a:p>
        </p:txBody>
      </p:sp>
    </p:spTree>
    <p:extLst>
      <p:ext uri="{BB962C8B-B14F-4D97-AF65-F5344CB8AC3E}">
        <p14:creationId xmlns:p14="http://schemas.microsoft.com/office/powerpoint/2010/main" val="541744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How does the parameter k affect the k-NN classifier? What would be the behaviour as k</a:t>
                </a:r>
                <a14:m>
                  <m:oMath xmlns:m="http://schemas.openxmlformats.org/officeDocument/2006/math">
                    <m:r>
                      <a:rPr lang="en-AU" sz="1200" b="0" i="1" u="none" strike="noStrike" kern="1200" baseline="0" dirty="0" smtClean="0">
                        <a:solidFill>
                          <a:schemeClr val="tx1"/>
                        </a:solidFill>
                        <a:latin typeface="Cambria Math" panose="02040503050406030204" pitchFamily="18" charset="0"/>
                        <a:ea typeface="Cambria Math" panose="02040503050406030204" pitchFamily="18" charset="0"/>
                        <a:cs typeface="+mn-cs"/>
                      </a:rPr>
                      <m:t>→ ∞</m:t>
                    </m:r>
                  </m:oMath>
                </a14:m>
                <a:r>
                  <a:rPr lang="en-AU" sz="1200" b="0" i="0" u="none" strike="noStrike" kern="1200" baseline="0" dirty="0">
                    <a:solidFill>
                      <a:schemeClr val="tx1"/>
                    </a:solidFill>
                    <a:latin typeface="+mn-lt"/>
                    <a:ea typeface="+mn-ea"/>
                    <a:cs typeface="+mn-cs"/>
                  </a:rPr>
                  <a:t>?</a:t>
                </a:r>
              </a:p>
              <a:p>
                <a:endParaRPr lang="en-AU"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there are ties in terms of distance, need some way of handling.  Could randomly select one, or select both.  For the above question, get same answer using either strategy</a:t>
                </a:r>
                <a:endParaRPr lang="en-AU"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Choosing smaller values for K can be noisy and will have a higher influence on the result.</a:t>
                </a:r>
              </a:p>
              <a:p>
                <a:r>
                  <a:rPr lang="en-US" sz="1200" b="0" i="0" kern="1200" dirty="0">
                    <a:solidFill>
                      <a:schemeClr val="tx1"/>
                    </a:solidFill>
                    <a:effectLst/>
                    <a:latin typeface="+mn-lt"/>
                    <a:ea typeface="+mn-ea"/>
                    <a:cs typeface="+mn-cs"/>
                  </a:rPr>
                  <a:t>3) Larger values of K will have smoother decision boundaries which mean lower variance but increased bias. Also, computationally expensive.</a:t>
                </a:r>
              </a:p>
              <a:p>
                <a:r>
                  <a:rPr lang="en-US" sz="1200" b="0" i="0" kern="1200" dirty="0">
                    <a:solidFill>
                      <a:schemeClr val="tx1"/>
                    </a:solidFill>
                    <a:effectLst/>
                    <a:latin typeface="+mn-lt"/>
                    <a:ea typeface="+mn-ea"/>
                    <a:cs typeface="+mn-cs"/>
                  </a:rPr>
                  <a:t>4) Another way to choose K is though cross-validation. One way to select the cross-validation dataset from the training dataset. Take the small portion from the training dataset and call it a validation dataset, and then use the same to evaluate different possible values of K. This way we are going to predict the label for every instance in the validation set using with K equals to 1, K equals to 2, K equals to 3.. and then we look at what value of K gives us the best performance on the validation set and then we can take that value and use that as the final setting of our algorithm so we are minimizing the validation </a:t>
                </a:r>
                <a:r>
                  <a:rPr lang="en-US" sz="1200" b="0" i="0" kern="1200" dirty="0" err="1">
                    <a:solidFill>
                      <a:schemeClr val="tx1"/>
                    </a:solidFill>
                    <a:effectLst/>
                    <a:latin typeface="+mn-lt"/>
                    <a:ea typeface="+mn-ea"/>
                    <a:cs typeface="+mn-cs"/>
                  </a:rPr>
                  <a:t>erro</a:t>
                </a:r>
                <a:endParaRPr lang="en-US" sz="1200" b="0" i="0" kern="1200">
                  <a:solidFill>
                    <a:schemeClr val="tx1"/>
                  </a:solidFill>
                  <a:effectLst/>
                  <a:latin typeface="+mn-lt"/>
                  <a:ea typeface="+mn-ea"/>
                  <a:cs typeface="+mn-cs"/>
                </a:endParaRPr>
              </a:p>
              <a:p>
                <a:endParaRPr lang="en-AU" dirty="0"/>
              </a:p>
            </p:txBody>
          </p:sp>
        </mc:Choice>
        <mc:Fallback xmlns="">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How does the parameter k affect the k-NN classifier? What would be the behaviour as k</a:t>
                </a:r>
                <a:r>
                  <a:rPr lang="en-AU" sz="1200" b="0" i="0" u="none" strike="noStrike" kern="1200" baseline="0" dirty="0">
                    <a:solidFill>
                      <a:schemeClr val="tx1"/>
                    </a:solidFill>
                    <a:latin typeface="Cambria Math" panose="02040503050406030204" pitchFamily="18" charset="0"/>
                    <a:ea typeface="Cambria Math" panose="02040503050406030204" pitchFamily="18" charset="0"/>
                    <a:cs typeface="+mn-cs"/>
                  </a:rPr>
                  <a:t>→ ∞</a:t>
                </a:r>
                <a:r>
                  <a:rPr lang="en-AU" sz="1200" b="0" i="0" u="none" strike="noStrike" kern="1200" baseline="0" dirty="0">
                    <a:solidFill>
                      <a:schemeClr val="tx1"/>
                    </a:solidFill>
                    <a:latin typeface="+mn-lt"/>
                    <a:ea typeface="+mn-ea"/>
                    <a:cs typeface="+mn-cs"/>
                  </a:rPr>
                  <a:t>?</a:t>
                </a:r>
              </a:p>
              <a:p>
                <a:endParaRPr lang="en-AU"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there are ties in terms of distance, need some way of handling.  Could randomly select one, or select both.  For the above question, get same answer using either strategy</a:t>
                </a:r>
                <a:endParaRPr lang="en-AU" sz="1200" kern="1200" dirty="0">
                  <a:solidFill>
                    <a:schemeClr val="tx1"/>
                  </a:solidFill>
                  <a:effectLst/>
                  <a:latin typeface="+mn-lt"/>
                  <a:ea typeface="+mn-ea"/>
                  <a:cs typeface="+mn-cs"/>
                </a:endParaRPr>
              </a:p>
              <a:p>
                <a:endParaRPr lang="en-AU" dirty="0"/>
              </a:p>
            </p:txBody>
          </p:sp>
        </mc:Fallback>
      </mc:AlternateContent>
      <p:sp>
        <p:nvSpPr>
          <p:cNvPr id="4" name="Slide Number Placeholder 3"/>
          <p:cNvSpPr>
            <a:spLocks noGrp="1"/>
          </p:cNvSpPr>
          <p:nvPr>
            <p:ph type="sldNum" sz="quarter" idx="10"/>
          </p:nvPr>
        </p:nvSpPr>
        <p:spPr/>
        <p:txBody>
          <a:bodyPr/>
          <a:lstStyle/>
          <a:p>
            <a:fld id="{3867DD3E-7BD9-4F3C-803A-D4D236DEA637}" type="slidenum">
              <a:rPr lang="en-AU" smtClean="0"/>
              <a:t>7</a:t>
            </a:fld>
            <a:endParaRPr lang="en-AU"/>
          </a:p>
        </p:txBody>
      </p:sp>
    </p:spTree>
    <p:extLst>
      <p:ext uri="{BB962C8B-B14F-4D97-AF65-F5344CB8AC3E}">
        <p14:creationId xmlns:p14="http://schemas.microsoft.com/office/powerpoint/2010/main" val="2731447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67DD3E-7BD9-4F3C-803A-D4D236DEA637}" type="slidenum">
              <a:rPr lang="en-AU" smtClean="0"/>
              <a:t>8</a:t>
            </a:fld>
            <a:endParaRPr lang="en-AU"/>
          </a:p>
        </p:txBody>
      </p:sp>
    </p:spTree>
    <p:extLst>
      <p:ext uri="{BB962C8B-B14F-4D97-AF65-F5344CB8AC3E}">
        <p14:creationId xmlns:p14="http://schemas.microsoft.com/office/powerpoint/2010/main" val="3851347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6AA44-919E-428E-A39A-0C7735EA4D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EFF2997-3DC8-4399-9917-5E7072ECF9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8D665F3-986B-48CC-86DD-088B77F9F144}"/>
              </a:ext>
            </a:extLst>
          </p:cNvPr>
          <p:cNvSpPr>
            <a:spLocks noGrp="1"/>
          </p:cNvSpPr>
          <p:nvPr>
            <p:ph type="dt" sz="half" idx="10"/>
          </p:nvPr>
        </p:nvSpPr>
        <p:spPr/>
        <p:txBody>
          <a:bodyPr/>
          <a:lstStyle/>
          <a:p>
            <a:fld id="{78B7CDCF-8559-413C-8BC3-4C602EFC0E73}" type="datetimeFigureOut">
              <a:rPr lang="en-AU" smtClean="0"/>
              <a:t>10/05/2020</a:t>
            </a:fld>
            <a:endParaRPr lang="en-AU"/>
          </a:p>
        </p:txBody>
      </p:sp>
      <p:sp>
        <p:nvSpPr>
          <p:cNvPr id="5" name="Footer Placeholder 4">
            <a:extLst>
              <a:ext uri="{FF2B5EF4-FFF2-40B4-BE49-F238E27FC236}">
                <a16:creationId xmlns:a16="http://schemas.microsoft.com/office/drawing/2014/main" id="{5C89D366-024C-417F-8EB1-251BF46FC6D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0DE2147-F61B-4535-8793-9CF0B9CC22D6}"/>
              </a:ext>
            </a:extLst>
          </p:cNvPr>
          <p:cNvSpPr>
            <a:spLocks noGrp="1"/>
          </p:cNvSpPr>
          <p:nvPr>
            <p:ph type="sldNum" sz="quarter" idx="12"/>
          </p:nvPr>
        </p:nvSpPr>
        <p:spPr/>
        <p:txBody>
          <a:bodyPr/>
          <a:lstStyle/>
          <a:p>
            <a:fld id="{E219F173-4274-460A-A017-6202365163C4}" type="slidenum">
              <a:rPr lang="en-AU" smtClean="0"/>
              <a:t>‹#›</a:t>
            </a:fld>
            <a:endParaRPr lang="en-AU"/>
          </a:p>
        </p:txBody>
      </p:sp>
    </p:spTree>
    <p:extLst>
      <p:ext uri="{BB962C8B-B14F-4D97-AF65-F5344CB8AC3E}">
        <p14:creationId xmlns:p14="http://schemas.microsoft.com/office/powerpoint/2010/main" val="191524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2F5A-804A-4D44-B625-CC127A04668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291244B-B176-4D99-9041-006944CF34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AB49941-2949-484C-A6ED-84EDAE1063F1}"/>
              </a:ext>
            </a:extLst>
          </p:cNvPr>
          <p:cNvSpPr>
            <a:spLocks noGrp="1"/>
          </p:cNvSpPr>
          <p:nvPr>
            <p:ph type="dt" sz="half" idx="10"/>
          </p:nvPr>
        </p:nvSpPr>
        <p:spPr/>
        <p:txBody>
          <a:bodyPr/>
          <a:lstStyle/>
          <a:p>
            <a:fld id="{78B7CDCF-8559-413C-8BC3-4C602EFC0E73}" type="datetimeFigureOut">
              <a:rPr lang="en-AU" smtClean="0"/>
              <a:t>10/05/2020</a:t>
            </a:fld>
            <a:endParaRPr lang="en-AU"/>
          </a:p>
        </p:txBody>
      </p:sp>
      <p:sp>
        <p:nvSpPr>
          <p:cNvPr id="5" name="Footer Placeholder 4">
            <a:extLst>
              <a:ext uri="{FF2B5EF4-FFF2-40B4-BE49-F238E27FC236}">
                <a16:creationId xmlns:a16="http://schemas.microsoft.com/office/drawing/2014/main" id="{FB32C5A5-0171-4EBA-A534-F8201B8A8AC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274ACF1-34E7-4E65-8FF1-7678A2F1DF5F}"/>
              </a:ext>
            </a:extLst>
          </p:cNvPr>
          <p:cNvSpPr>
            <a:spLocks noGrp="1"/>
          </p:cNvSpPr>
          <p:nvPr>
            <p:ph type="sldNum" sz="quarter" idx="12"/>
          </p:nvPr>
        </p:nvSpPr>
        <p:spPr/>
        <p:txBody>
          <a:bodyPr/>
          <a:lstStyle/>
          <a:p>
            <a:fld id="{E219F173-4274-460A-A017-6202365163C4}" type="slidenum">
              <a:rPr lang="en-AU" smtClean="0"/>
              <a:t>‹#›</a:t>
            </a:fld>
            <a:endParaRPr lang="en-AU"/>
          </a:p>
        </p:txBody>
      </p:sp>
    </p:spTree>
    <p:extLst>
      <p:ext uri="{BB962C8B-B14F-4D97-AF65-F5344CB8AC3E}">
        <p14:creationId xmlns:p14="http://schemas.microsoft.com/office/powerpoint/2010/main" val="2248567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D51B7-51CA-41F0-95D6-A4D749A5AA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4CD5089-3F88-4099-9445-0EBCCB1707E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3EA5FBD-D42F-4C2C-A115-64C558543D64}"/>
              </a:ext>
            </a:extLst>
          </p:cNvPr>
          <p:cNvSpPr>
            <a:spLocks noGrp="1"/>
          </p:cNvSpPr>
          <p:nvPr>
            <p:ph type="dt" sz="half" idx="10"/>
          </p:nvPr>
        </p:nvSpPr>
        <p:spPr/>
        <p:txBody>
          <a:bodyPr/>
          <a:lstStyle/>
          <a:p>
            <a:fld id="{78B7CDCF-8559-413C-8BC3-4C602EFC0E73}" type="datetimeFigureOut">
              <a:rPr lang="en-AU" smtClean="0"/>
              <a:t>10/05/2020</a:t>
            </a:fld>
            <a:endParaRPr lang="en-AU"/>
          </a:p>
        </p:txBody>
      </p:sp>
      <p:sp>
        <p:nvSpPr>
          <p:cNvPr id="5" name="Footer Placeholder 4">
            <a:extLst>
              <a:ext uri="{FF2B5EF4-FFF2-40B4-BE49-F238E27FC236}">
                <a16:creationId xmlns:a16="http://schemas.microsoft.com/office/drawing/2014/main" id="{131A2BA7-01B2-4560-B818-58BED75660E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0D72AB5-B008-4E77-986B-97C664A0B279}"/>
              </a:ext>
            </a:extLst>
          </p:cNvPr>
          <p:cNvSpPr>
            <a:spLocks noGrp="1"/>
          </p:cNvSpPr>
          <p:nvPr>
            <p:ph type="sldNum" sz="quarter" idx="12"/>
          </p:nvPr>
        </p:nvSpPr>
        <p:spPr/>
        <p:txBody>
          <a:bodyPr/>
          <a:lstStyle/>
          <a:p>
            <a:fld id="{E219F173-4274-460A-A017-6202365163C4}" type="slidenum">
              <a:rPr lang="en-AU" smtClean="0"/>
              <a:t>‹#›</a:t>
            </a:fld>
            <a:endParaRPr lang="en-AU"/>
          </a:p>
        </p:txBody>
      </p:sp>
    </p:spTree>
    <p:extLst>
      <p:ext uri="{BB962C8B-B14F-4D97-AF65-F5344CB8AC3E}">
        <p14:creationId xmlns:p14="http://schemas.microsoft.com/office/powerpoint/2010/main" val="1903783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EBD5-E305-453C-B03F-DD44D6AAE1C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64CF3DF-CFE8-496B-B79B-E6321A9823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487B90E-BFC6-4EC0-8D14-AA8BF0ED3182}"/>
              </a:ext>
            </a:extLst>
          </p:cNvPr>
          <p:cNvSpPr>
            <a:spLocks noGrp="1"/>
          </p:cNvSpPr>
          <p:nvPr>
            <p:ph type="dt" sz="half" idx="10"/>
          </p:nvPr>
        </p:nvSpPr>
        <p:spPr/>
        <p:txBody>
          <a:bodyPr/>
          <a:lstStyle/>
          <a:p>
            <a:fld id="{78B7CDCF-8559-413C-8BC3-4C602EFC0E73}" type="datetimeFigureOut">
              <a:rPr lang="en-AU" smtClean="0"/>
              <a:t>10/05/2020</a:t>
            </a:fld>
            <a:endParaRPr lang="en-AU"/>
          </a:p>
        </p:txBody>
      </p:sp>
      <p:sp>
        <p:nvSpPr>
          <p:cNvPr id="5" name="Footer Placeholder 4">
            <a:extLst>
              <a:ext uri="{FF2B5EF4-FFF2-40B4-BE49-F238E27FC236}">
                <a16:creationId xmlns:a16="http://schemas.microsoft.com/office/drawing/2014/main" id="{803BC86C-CE54-44D7-80F0-79FA6E56A3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62F401-CCAF-4A1D-9B56-19AF59BE24B1}"/>
              </a:ext>
            </a:extLst>
          </p:cNvPr>
          <p:cNvSpPr>
            <a:spLocks noGrp="1"/>
          </p:cNvSpPr>
          <p:nvPr>
            <p:ph type="sldNum" sz="quarter" idx="12"/>
          </p:nvPr>
        </p:nvSpPr>
        <p:spPr/>
        <p:txBody>
          <a:bodyPr/>
          <a:lstStyle/>
          <a:p>
            <a:fld id="{E219F173-4274-460A-A017-6202365163C4}" type="slidenum">
              <a:rPr lang="en-AU" smtClean="0"/>
              <a:t>‹#›</a:t>
            </a:fld>
            <a:endParaRPr lang="en-AU"/>
          </a:p>
        </p:txBody>
      </p:sp>
    </p:spTree>
    <p:extLst>
      <p:ext uri="{BB962C8B-B14F-4D97-AF65-F5344CB8AC3E}">
        <p14:creationId xmlns:p14="http://schemas.microsoft.com/office/powerpoint/2010/main" val="3743732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B64A6-9219-440C-9693-B6DFC3C55B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C3E4BF8-F314-4B97-962A-FF156A8E9D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5CDB7C6-21DB-4F45-A9DF-62D709467DE0}"/>
              </a:ext>
            </a:extLst>
          </p:cNvPr>
          <p:cNvSpPr>
            <a:spLocks noGrp="1"/>
          </p:cNvSpPr>
          <p:nvPr>
            <p:ph type="dt" sz="half" idx="10"/>
          </p:nvPr>
        </p:nvSpPr>
        <p:spPr/>
        <p:txBody>
          <a:bodyPr/>
          <a:lstStyle/>
          <a:p>
            <a:fld id="{78B7CDCF-8559-413C-8BC3-4C602EFC0E73}" type="datetimeFigureOut">
              <a:rPr lang="en-AU" smtClean="0"/>
              <a:t>10/05/2020</a:t>
            </a:fld>
            <a:endParaRPr lang="en-AU"/>
          </a:p>
        </p:txBody>
      </p:sp>
      <p:sp>
        <p:nvSpPr>
          <p:cNvPr id="5" name="Footer Placeholder 4">
            <a:extLst>
              <a:ext uri="{FF2B5EF4-FFF2-40B4-BE49-F238E27FC236}">
                <a16:creationId xmlns:a16="http://schemas.microsoft.com/office/drawing/2014/main" id="{2C257119-CBBC-4DB3-9263-EE47F85252A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67C3809-BB12-4E77-9552-9BA9838A7893}"/>
              </a:ext>
            </a:extLst>
          </p:cNvPr>
          <p:cNvSpPr>
            <a:spLocks noGrp="1"/>
          </p:cNvSpPr>
          <p:nvPr>
            <p:ph type="sldNum" sz="quarter" idx="12"/>
          </p:nvPr>
        </p:nvSpPr>
        <p:spPr/>
        <p:txBody>
          <a:bodyPr/>
          <a:lstStyle/>
          <a:p>
            <a:fld id="{E219F173-4274-460A-A017-6202365163C4}" type="slidenum">
              <a:rPr lang="en-AU" smtClean="0"/>
              <a:t>‹#›</a:t>
            </a:fld>
            <a:endParaRPr lang="en-AU"/>
          </a:p>
        </p:txBody>
      </p:sp>
    </p:spTree>
    <p:extLst>
      <p:ext uri="{BB962C8B-B14F-4D97-AF65-F5344CB8AC3E}">
        <p14:creationId xmlns:p14="http://schemas.microsoft.com/office/powerpoint/2010/main" val="120591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19CD-7CB0-4CE3-82A8-CB6FE681543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DB87A53-F098-49DD-BB3D-3F45C10474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FC94A6A-D6D4-42E2-95AC-BC0DE97D77D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A3DA5E3-ADBF-41D8-A326-DC185C3749FC}"/>
              </a:ext>
            </a:extLst>
          </p:cNvPr>
          <p:cNvSpPr>
            <a:spLocks noGrp="1"/>
          </p:cNvSpPr>
          <p:nvPr>
            <p:ph type="dt" sz="half" idx="10"/>
          </p:nvPr>
        </p:nvSpPr>
        <p:spPr/>
        <p:txBody>
          <a:bodyPr/>
          <a:lstStyle/>
          <a:p>
            <a:fld id="{78B7CDCF-8559-413C-8BC3-4C602EFC0E73}" type="datetimeFigureOut">
              <a:rPr lang="en-AU" smtClean="0"/>
              <a:t>10/05/2020</a:t>
            </a:fld>
            <a:endParaRPr lang="en-AU"/>
          </a:p>
        </p:txBody>
      </p:sp>
      <p:sp>
        <p:nvSpPr>
          <p:cNvPr id="6" name="Footer Placeholder 5">
            <a:extLst>
              <a:ext uri="{FF2B5EF4-FFF2-40B4-BE49-F238E27FC236}">
                <a16:creationId xmlns:a16="http://schemas.microsoft.com/office/drawing/2014/main" id="{F4A71817-0BEE-430E-ACEA-0C45F742A6D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D8F3DDB-764E-4070-807B-D61A17546B37}"/>
              </a:ext>
            </a:extLst>
          </p:cNvPr>
          <p:cNvSpPr>
            <a:spLocks noGrp="1"/>
          </p:cNvSpPr>
          <p:nvPr>
            <p:ph type="sldNum" sz="quarter" idx="12"/>
          </p:nvPr>
        </p:nvSpPr>
        <p:spPr/>
        <p:txBody>
          <a:bodyPr/>
          <a:lstStyle/>
          <a:p>
            <a:fld id="{E219F173-4274-460A-A017-6202365163C4}" type="slidenum">
              <a:rPr lang="en-AU" smtClean="0"/>
              <a:t>‹#›</a:t>
            </a:fld>
            <a:endParaRPr lang="en-AU"/>
          </a:p>
        </p:txBody>
      </p:sp>
    </p:spTree>
    <p:extLst>
      <p:ext uri="{BB962C8B-B14F-4D97-AF65-F5344CB8AC3E}">
        <p14:creationId xmlns:p14="http://schemas.microsoft.com/office/powerpoint/2010/main" val="3301089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2F8D-F252-4E5B-8ECA-974E45F6BC2C}"/>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9DAABF8-5D80-4858-A4E0-DD39B100FE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FAB456-0357-4EE9-80DF-CFC592577CF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D59FEFA-238D-4B70-AFE1-658547A258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8060029-B313-4F36-A3AD-575C290502F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85B1CBA-FEA3-4968-B3FC-46E925F5B0C9}"/>
              </a:ext>
            </a:extLst>
          </p:cNvPr>
          <p:cNvSpPr>
            <a:spLocks noGrp="1"/>
          </p:cNvSpPr>
          <p:nvPr>
            <p:ph type="dt" sz="half" idx="10"/>
          </p:nvPr>
        </p:nvSpPr>
        <p:spPr/>
        <p:txBody>
          <a:bodyPr/>
          <a:lstStyle/>
          <a:p>
            <a:fld id="{78B7CDCF-8559-413C-8BC3-4C602EFC0E73}" type="datetimeFigureOut">
              <a:rPr lang="en-AU" smtClean="0"/>
              <a:t>10/05/2020</a:t>
            </a:fld>
            <a:endParaRPr lang="en-AU"/>
          </a:p>
        </p:txBody>
      </p:sp>
      <p:sp>
        <p:nvSpPr>
          <p:cNvPr id="8" name="Footer Placeholder 7">
            <a:extLst>
              <a:ext uri="{FF2B5EF4-FFF2-40B4-BE49-F238E27FC236}">
                <a16:creationId xmlns:a16="http://schemas.microsoft.com/office/drawing/2014/main" id="{EB87FC8E-7669-4D21-934A-EE7901B2AA0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1F9F563-FB46-467D-9AC7-BA0FF9803742}"/>
              </a:ext>
            </a:extLst>
          </p:cNvPr>
          <p:cNvSpPr>
            <a:spLocks noGrp="1"/>
          </p:cNvSpPr>
          <p:nvPr>
            <p:ph type="sldNum" sz="quarter" idx="12"/>
          </p:nvPr>
        </p:nvSpPr>
        <p:spPr/>
        <p:txBody>
          <a:bodyPr/>
          <a:lstStyle/>
          <a:p>
            <a:fld id="{E219F173-4274-460A-A017-6202365163C4}" type="slidenum">
              <a:rPr lang="en-AU" smtClean="0"/>
              <a:t>‹#›</a:t>
            </a:fld>
            <a:endParaRPr lang="en-AU"/>
          </a:p>
        </p:txBody>
      </p:sp>
    </p:spTree>
    <p:extLst>
      <p:ext uri="{BB962C8B-B14F-4D97-AF65-F5344CB8AC3E}">
        <p14:creationId xmlns:p14="http://schemas.microsoft.com/office/powerpoint/2010/main" val="2528862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F090-E962-469C-B342-55C2818DE9F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4523CB5-AF7A-41BA-8502-29C0FE087B5D}"/>
              </a:ext>
            </a:extLst>
          </p:cNvPr>
          <p:cNvSpPr>
            <a:spLocks noGrp="1"/>
          </p:cNvSpPr>
          <p:nvPr>
            <p:ph type="dt" sz="half" idx="10"/>
          </p:nvPr>
        </p:nvSpPr>
        <p:spPr/>
        <p:txBody>
          <a:bodyPr/>
          <a:lstStyle/>
          <a:p>
            <a:fld id="{78B7CDCF-8559-413C-8BC3-4C602EFC0E73}" type="datetimeFigureOut">
              <a:rPr lang="en-AU" smtClean="0"/>
              <a:t>10/05/2020</a:t>
            </a:fld>
            <a:endParaRPr lang="en-AU"/>
          </a:p>
        </p:txBody>
      </p:sp>
      <p:sp>
        <p:nvSpPr>
          <p:cNvPr id="4" name="Footer Placeholder 3">
            <a:extLst>
              <a:ext uri="{FF2B5EF4-FFF2-40B4-BE49-F238E27FC236}">
                <a16:creationId xmlns:a16="http://schemas.microsoft.com/office/drawing/2014/main" id="{029C438A-4189-46A1-B71F-51614D129CB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2F7848E-1822-45B1-929D-37D0821E66DA}"/>
              </a:ext>
            </a:extLst>
          </p:cNvPr>
          <p:cNvSpPr>
            <a:spLocks noGrp="1"/>
          </p:cNvSpPr>
          <p:nvPr>
            <p:ph type="sldNum" sz="quarter" idx="12"/>
          </p:nvPr>
        </p:nvSpPr>
        <p:spPr/>
        <p:txBody>
          <a:bodyPr/>
          <a:lstStyle/>
          <a:p>
            <a:fld id="{E219F173-4274-460A-A017-6202365163C4}" type="slidenum">
              <a:rPr lang="en-AU" smtClean="0"/>
              <a:t>‹#›</a:t>
            </a:fld>
            <a:endParaRPr lang="en-AU"/>
          </a:p>
        </p:txBody>
      </p:sp>
    </p:spTree>
    <p:extLst>
      <p:ext uri="{BB962C8B-B14F-4D97-AF65-F5344CB8AC3E}">
        <p14:creationId xmlns:p14="http://schemas.microsoft.com/office/powerpoint/2010/main" val="2844640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C2040-B29E-46DA-9082-97A8DB845403}"/>
              </a:ext>
            </a:extLst>
          </p:cNvPr>
          <p:cNvSpPr>
            <a:spLocks noGrp="1"/>
          </p:cNvSpPr>
          <p:nvPr>
            <p:ph type="dt" sz="half" idx="10"/>
          </p:nvPr>
        </p:nvSpPr>
        <p:spPr/>
        <p:txBody>
          <a:bodyPr/>
          <a:lstStyle/>
          <a:p>
            <a:fld id="{78B7CDCF-8559-413C-8BC3-4C602EFC0E73}" type="datetimeFigureOut">
              <a:rPr lang="en-AU" smtClean="0"/>
              <a:t>10/05/2020</a:t>
            </a:fld>
            <a:endParaRPr lang="en-AU"/>
          </a:p>
        </p:txBody>
      </p:sp>
      <p:sp>
        <p:nvSpPr>
          <p:cNvPr id="3" name="Footer Placeholder 2">
            <a:extLst>
              <a:ext uri="{FF2B5EF4-FFF2-40B4-BE49-F238E27FC236}">
                <a16:creationId xmlns:a16="http://schemas.microsoft.com/office/drawing/2014/main" id="{2F616C5F-DCFA-4C5C-B0E7-F975E31FD2D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3784A60-0EBF-4A84-A97E-4A54C9A6F196}"/>
              </a:ext>
            </a:extLst>
          </p:cNvPr>
          <p:cNvSpPr>
            <a:spLocks noGrp="1"/>
          </p:cNvSpPr>
          <p:nvPr>
            <p:ph type="sldNum" sz="quarter" idx="12"/>
          </p:nvPr>
        </p:nvSpPr>
        <p:spPr/>
        <p:txBody>
          <a:bodyPr/>
          <a:lstStyle/>
          <a:p>
            <a:fld id="{E219F173-4274-460A-A017-6202365163C4}" type="slidenum">
              <a:rPr lang="en-AU" smtClean="0"/>
              <a:t>‹#›</a:t>
            </a:fld>
            <a:endParaRPr lang="en-AU"/>
          </a:p>
        </p:txBody>
      </p:sp>
    </p:spTree>
    <p:extLst>
      <p:ext uri="{BB962C8B-B14F-4D97-AF65-F5344CB8AC3E}">
        <p14:creationId xmlns:p14="http://schemas.microsoft.com/office/powerpoint/2010/main" val="241165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E663-38F6-46D7-8444-615493654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B75A8D-8F2F-428E-B9F6-00DA8F7AE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9704E2D-E4E6-44EE-ADF3-A80A9B9C4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D9837E-CC67-4495-BE1F-6779EB3A3276}"/>
              </a:ext>
            </a:extLst>
          </p:cNvPr>
          <p:cNvSpPr>
            <a:spLocks noGrp="1"/>
          </p:cNvSpPr>
          <p:nvPr>
            <p:ph type="dt" sz="half" idx="10"/>
          </p:nvPr>
        </p:nvSpPr>
        <p:spPr/>
        <p:txBody>
          <a:bodyPr/>
          <a:lstStyle/>
          <a:p>
            <a:fld id="{78B7CDCF-8559-413C-8BC3-4C602EFC0E73}" type="datetimeFigureOut">
              <a:rPr lang="en-AU" smtClean="0"/>
              <a:t>10/05/2020</a:t>
            </a:fld>
            <a:endParaRPr lang="en-AU"/>
          </a:p>
        </p:txBody>
      </p:sp>
      <p:sp>
        <p:nvSpPr>
          <p:cNvPr id="6" name="Footer Placeholder 5">
            <a:extLst>
              <a:ext uri="{FF2B5EF4-FFF2-40B4-BE49-F238E27FC236}">
                <a16:creationId xmlns:a16="http://schemas.microsoft.com/office/drawing/2014/main" id="{CC8B77A9-F1E5-4D0D-9FD7-DFA8DF33C31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FBB8691-3B75-4956-ABAC-F43718409F82}"/>
              </a:ext>
            </a:extLst>
          </p:cNvPr>
          <p:cNvSpPr>
            <a:spLocks noGrp="1"/>
          </p:cNvSpPr>
          <p:nvPr>
            <p:ph type="sldNum" sz="quarter" idx="12"/>
          </p:nvPr>
        </p:nvSpPr>
        <p:spPr/>
        <p:txBody>
          <a:bodyPr/>
          <a:lstStyle/>
          <a:p>
            <a:fld id="{E219F173-4274-460A-A017-6202365163C4}" type="slidenum">
              <a:rPr lang="en-AU" smtClean="0"/>
              <a:t>‹#›</a:t>
            </a:fld>
            <a:endParaRPr lang="en-AU"/>
          </a:p>
        </p:txBody>
      </p:sp>
    </p:spTree>
    <p:extLst>
      <p:ext uri="{BB962C8B-B14F-4D97-AF65-F5344CB8AC3E}">
        <p14:creationId xmlns:p14="http://schemas.microsoft.com/office/powerpoint/2010/main" val="1092987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4788A-05E7-481D-9D56-5FCEB56AC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9640B58-2A19-4BFD-8996-4700A06B70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710F04E-ACB7-4568-9E1A-6CC88CDAE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B3C68B-A6B6-492C-9717-8FE63DC02298}"/>
              </a:ext>
            </a:extLst>
          </p:cNvPr>
          <p:cNvSpPr>
            <a:spLocks noGrp="1"/>
          </p:cNvSpPr>
          <p:nvPr>
            <p:ph type="dt" sz="half" idx="10"/>
          </p:nvPr>
        </p:nvSpPr>
        <p:spPr/>
        <p:txBody>
          <a:bodyPr/>
          <a:lstStyle/>
          <a:p>
            <a:fld id="{78B7CDCF-8559-413C-8BC3-4C602EFC0E73}" type="datetimeFigureOut">
              <a:rPr lang="en-AU" smtClean="0"/>
              <a:t>10/05/2020</a:t>
            </a:fld>
            <a:endParaRPr lang="en-AU"/>
          </a:p>
        </p:txBody>
      </p:sp>
      <p:sp>
        <p:nvSpPr>
          <p:cNvPr id="6" name="Footer Placeholder 5">
            <a:extLst>
              <a:ext uri="{FF2B5EF4-FFF2-40B4-BE49-F238E27FC236}">
                <a16:creationId xmlns:a16="http://schemas.microsoft.com/office/drawing/2014/main" id="{38CC4B59-49DA-4B46-B1BF-45848E9D6C4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8DB1D09-4BE3-4D07-B8B2-4D821BA03249}"/>
              </a:ext>
            </a:extLst>
          </p:cNvPr>
          <p:cNvSpPr>
            <a:spLocks noGrp="1"/>
          </p:cNvSpPr>
          <p:nvPr>
            <p:ph type="sldNum" sz="quarter" idx="12"/>
          </p:nvPr>
        </p:nvSpPr>
        <p:spPr/>
        <p:txBody>
          <a:bodyPr/>
          <a:lstStyle/>
          <a:p>
            <a:fld id="{E219F173-4274-460A-A017-6202365163C4}" type="slidenum">
              <a:rPr lang="en-AU" smtClean="0"/>
              <a:t>‹#›</a:t>
            </a:fld>
            <a:endParaRPr lang="en-AU"/>
          </a:p>
        </p:txBody>
      </p:sp>
    </p:spTree>
    <p:extLst>
      <p:ext uri="{BB962C8B-B14F-4D97-AF65-F5344CB8AC3E}">
        <p14:creationId xmlns:p14="http://schemas.microsoft.com/office/powerpoint/2010/main" val="192557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F86D97-D737-441F-B368-52B38ABF04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DE6D4C4-85DA-4524-807F-986634D2A8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1882F6C-F094-4892-A998-F19E9104B0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7CDCF-8559-413C-8BC3-4C602EFC0E73}" type="datetimeFigureOut">
              <a:rPr lang="en-AU" smtClean="0"/>
              <a:t>10/05/2020</a:t>
            </a:fld>
            <a:endParaRPr lang="en-AU"/>
          </a:p>
        </p:txBody>
      </p:sp>
      <p:sp>
        <p:nvSpPr>
          <p:cNvPr id="5" name="Footer Placeholder 4">
            <a:extLst>
              <a:ext uri="{FF2B5EF4-FFF2-40B4-BE49-F238E27FC236}">
                <a16:creationId xmlns:a16="http://schemas.microsoft.com/office/drawing/2014/main" id="{9AD55171-2E9C-453C-98E4-1854DF2BD4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E26D3769-D72F-4283-9763-819CBD54D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9F173-4274-460A-A017-6202365163C4}" type="slidenum">
              <a:rPr lang="en-AU" smtClean="0"/>
              <a:t>‹#›</a:t>
            </a:fld>
            <a:endParaRPr lang="en-AU"/>
          </a:p>
        </p:txBody>
      </p:sp>
    </p:spTree>
    <p:extLst>
      <p:ext uri="{BB962C8B-B14F-4D97-AF65-F5344CB8AC3E}">
        <p14:creationId xmlns:p14="http://schemas.microsoft.com/office/powerpoint/2010/main" val="344846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uksim.info/aims2015/CD/data/8675a122.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9F66D-1F6F-4CCB-9083-C51023989C8B}"/>
              </a:ext>
            </a:extLst>
          </p:cNvPr>
          <p:cNvSpPr>
            <a:spLocks noGrp="1"/>
          </p:cNvSpPr>
          <p:nvPr>
            <p:ph type="ctrTitle"/>
          </p:nvPr>
        </p:nvSpPr>
        <p:spPr/>
        <p:txBody>
          <a:bodyPr/>
          <a:lstStyle/>
          <a:p>
            <a:r>
              <a:rPr lang="en-AU" dirty="0"/>
              <a:t>2020SM1 Workshop Week 9 </a:t>
            </a:r>
            <a:br>
              <a:rPr lang="en-AU" dirty="0"/>
            </a:br>
            <a:r>
              <a:rPr lang="en-AU" dirty="0"/>
              <a:t>Exercises 1-4</a:t>
            </a:r>
          </a:p>
        </p:txBody>
      </p:sp>
      <p:sp>
        <p:nvSpPr>
          <p:cNvPr id="5" name="Subtitle 4">
            <a:extLst>
              <a:ext uri="{FF2B5EF4-FFF2-40B4-BE49-F238E27FC236}">
                <a16:creationId xmlns:a16="http://schemas.microsoft.com/office/drawing/2014/main" id="{1BBA1D64-CFE2-4E40-A123-9D4026DE2037}"/>
              </a:ext>
            </a:extLst>
          </p:cNvPr>
          <p:cNvSpPr>
            <a:spLocks noGrp="1"/>
          </p:cNvSpPr>
          <p:nvPr>
            <p:ph type="subTitle" idx="1"/>
          </p:nvPr>
        </p:nvSpPr>
        <p:spPr/>
        <p:txBody>
          <a:bodyPr/>
          <a:lstStyle/>
          <a:p>
            <a:r>
              <a:rPr lang="en-US" dirty="0"/>
              <a:t>comp20008</a:t>
            </a:r>
          </a:p>
        </p:txBody>
      </p:sp>
    </p:spTree>
    <p:extLst>
      <p:ext uri="{BB962C8B-B14F-4D97-AF65-F5344CB8AC3E}">
        <p14:creationId xmlns:p14="http://schemas.microsoft.com/office/powerpoint/2010/main" val="1143513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8909D-9B20-46BD-8992-190B30EA0103}"/>
              </a:ext>
            </a:extLst>
          </p:cNvPr>
          <p:cNvSpPr>
            <a:spLocks noGrp="1"/>
          </p:cNvSpPr>
          <p:nvPr>
            <p:ph idx="1"/>
          </p:nvPr>
        </p:nvSpPr>
        <p:spPr>
          <a:xfrm>
            <a:off x="233763" y="433952"/>
            <a:ext cx="11353800" cy="6772760"/>
          </a:xfrm>
        </p:spPr>
        <p:txBody>
          <a:bodyPr>
            <a:normAutofit/>
          </a:bodyPr>
          <a:lstStyle/>
          <a:p>
            <a:pPr marL="0" indent="0">
              <a:buNone/>
            </a:pPr>
            <a:r>
              <a:rPr lang="en-AU" dirty="0"/>
              <a:t>1 – What is classification? What is regression? What is the difference between the two:</a:t>
            </a:r>
          </a:p>
          <a:p>
            <a:pPr marL="0" indent="0">
              <a:buNone/>
            </a:pPr>
            <a:endParaRPr lang="en-AU" dirty="0"/>
          </a:p>
          <a:p>
            <a:pPr marL="0" indent="0">
              <a:buNone/>
            </a:pPr>
            <a:r>
              <a:rPr lang="en-AU" dirty="0">
                <a:solidFill>
                  <a:srgbClr val="FF0000"/>
                </a:solidFill>
              </a:rPr>
              <a:t>Answer:</a:t>
            </a:r>
          </a:p>
          <a:p>
            <a:r>
              <a:rPr lang="en-US" dirty="0"/>
              <a:t>Classification: </a:t>
            </a:r>
            <a:r>
              <a:rPr lang="en-AU" dirty="0"/>
              <a:t>Attempting to map from input variables (x) to discrete or categorical output variables (y)</a:t>
            </a:r>
          </a:p>
          <a:p>
            <a:r>
              <a:rPr lang="en-AU" dirty="0"/>
              <a:t>Regression: Attempting to map from input variables (x) to numerical or continuous output variables (y)</a:t>
            </a:r>
          </a:p>
          <a:p>
            <a:r>
              <a:rPr lang="en-AU" dirty="0"/>
              <a:t>Main difference: attempting to predict a discrete category vs a </a:t>
            </a:r>
            <a:r>
              <a:rPr lang="en-AU"/>
              <a:t>continuous number </a:t>
            </a:r>
            <a:endParaRPr lang="en-AU" dirty="0"/>
          </a:p>
          <a:p>
            <a:pPr marL="0" indent="0">
              <a:buNone/>
            </a:pPr>
            <a:endParaRPr lang="en-AU" dirty="0"/>
          </a:p>
          <a:p>
            <a:endParaRPr lang="en-AU" dirty="0"/>
          </a:p>
        </p:txBody>
      </p:sp>
    </p:spTree>
    <p:extLst>
      <p:ext uri="{BB962C8B-B14F-4D97-AF65-F5344CB8AC3E}">
        <p14:creationId xmlns:p14="http://schemas.microsoft.com/office/powerpoint/2010/main" val="22491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AA49F-763E-4D1E-9FED-5EFCD08A33FE}"/>
              </a:ext>
            </a:extLst>
          </p:cNvPr>
          <p:cNvSpPr>
            <a:spLocks noGrp="1"/>
          </p:cNvSpPr>
          <p:nvPr>
            <p:ph type="title"/>
          </p:nvPr>
        </p:nvSpPr>
        <p:spPr>
          <a:xfrm>
            <a:off x="838200" y="15809"/>
            <a:ext cx="10515600" cy="1325563"/>
          </a:xfrm>
        </p:spPr>
        <p:txBody>
          <a:bodyPr>
            <a:noAutofit/>
          </a:bodyPr>
          <a:lstStyle/>
          <a:p>
            <a:r>
              <a:rPr lang="en-AU" sz="3200" dirty="0"/>
              <a:t>2- Consider the following data set for a binary class problem and consider building a decision tree using this data.</a:t>
            </a:r>
            <a:endParaRPr lang="en-AU" sz="1800" dirty="0"/>
          </a:p>
        </p:txBody>
      </p:sp>
      <p:graphicFrame>
        <p:nvGraphicFramePr>
          <p:cNvPr id="7" name="Content Placeholder 3">
            <a:extLst>
              <a:ext uri="{FF2B5EF4-FFF2-40B4-BE49-F238E27FC236}">
                <a16:creationId xmlns:a16="http://schemas.microsoft.com/office/drawing/2014/main" id="{6F2DBDDA-2450-46F7-9C80-373C2F58459B}"/>
              </a:ext>
            </a:extLst>
          </p:cNvPr>
          <p:cNvGraphicFramePr>
            <a:graphicFrameLocks noGrp="1"/>
          </p:cNvGraphicFramePr>
          <p:nvPr>
            <p:ph idx="1"/>
            <p:extLst>
              <p:ext uri="{D42A27DB-BD31-4B8C-83A1-F6EECF244321}">
                <p14:modId xmlns:p14="http://schemas.microsoft.com/office/powerpoint/2010/main" val="3498991625"/>
              </p:ext>
            </p:extLst>
          </p:nvPr>
        </p:nvGraphicFramePr>
        <p:xfrm>
          <a:off x="721454" y="1690688"/>
          <a:ext cx="3780000" cy="3527871"/>
        </p:xfrm>
        <a:graphic>
          <a:graphicData uri="http://schemas.openxmlformats.org/drawingml/2006/table">
            <a:tbl>
              <a:tblPr>
                <a:tableStyleId>{69CF1AB2-1976-4502-BF36-3FF5EA218861}</a:tableStyleId>
              </a:tblPr>
              <a:tblGrid>
                <a:gridCol w="1260000">
                  <a:extLst>
                    <a:ext uri="{9D8B030D-6E8A-4147-A177-3AD203B41FA5}">
                      <a16:colId xmlns:a16="http://schemas.microsoft.com/office/drawing/2014/main" val="1825172555"/>
                    </a:ext>
                  </a:extLst>
                </a:gridCol>
                <a:gridCol w="1260000">
                  <a:extLst>
                    <a:ext uri="{9D8B030D-6E8A-4147-A177-3AD203B41FA5}">
                      <a16:colId xmlns:a16="http://schemas.microsoft.com/office/drawing/2014/main" val="14279295"/>
                    </a:ext>
                  </a:extLst>
                </a:gridCol>
                <a:gridCol w="1260000">
                  <a:extLst>
                    <a:ext uri="{9D8B030D-6E8A-4147-A177-3AD203B41FA5}">
                      <a16:colId xmlns:a16="http://schemas.microsoft.com/office/drawing/2014/main" val="945999114"/>
                    </a:ext>
                  </a:extLst>
                </a:gridCol>
              </a:tblGrid>
              <a:tr h="384621">
                <a:tc>
                  <a:txBody>
                    <a:bodyPr/>
                    <a:lstStyle/>
                    <a:p>
                      <a:pPr algn="ctr" fontAlgn="b"/>
                      <a:r>
                        <a:rPr lang="en-AU" sz="2000" u="none" strike="noStrike" dirty="0">
                          <a:effectLst/>
                        </a:rPr>
                        <a:t>Feature A</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Feature B</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Class Label</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61161767"/>
                  </a:ext>
                </a:extLst>
              </a:tr>
              <a:tr h="212498">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28388258"/>
                  </a:ext>
                </a:extLst>
              </a:tr>
              <a:tr h="212498">
                <a:tc>
                  <a:txBody>
                    <a:bodyPr/>
                    <a:lstStyle/>
                    <a:p>
                      <a:pPr algn="ctr" fontAlgn="b"/>
                      <a:r>
                        <a:rPr lang="en-AU" sz="2000" b="0" i="0" u="none" strike="noStrike" dirty="0">
                          <a:solidFill>
                            <a:srgbClr val="000000"/>
                          </a:solidFill>
                          <a:effectLst/>
                          <a:latin typeface="Calibri" panose="020F0502020204030204" pitchFamily="34" charset="0"/>
                        </a:rPr>
                        <a:t>T</a:t>
                      </a:r>
                    </a:p>
                  </a:txBody>
                  <a:tcPr marL="9525" marR="9525" marT="9525" marB="0" anchor="ctr"/>
                </a:tc>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30087946"/>
                  </a:ext>
                </a:extLst>
              </a:tr>
              <a:tr h="212498">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11202763"/>
                  </a:ext>
                </a:extLst>
              </a:tr>
              <a:tr h="212498">
                <a:tc>
                  <a:txBody>
                    <a:bodyPr/>
                    <a:lstStyle/>
                    <a:p>
                      <a:pPr algn="ctr" fontAlgn="b"/>
                      <a:r>
                        <a:rPr lang="en-AU" sz="2000" b="0" i="0" u="none" strike="noStrike" dirty="0">
                          <a:solidFill>
                            <a:srgbClr val="000000"/>
                          </a:solidFill>
                          <a:effectLst/>
                          <a:latin typeface="Calibri" panose="020F0502020204030204" pitchFamily="34" charset="0"/>
                        </a:rPr>
                        <a:t>T</a:t>
                      </a:r>
                    </a:p>
                  </a:txBody>
                  <a:tcPr marL="9525" marR="9525" marT="9525" marB="0" anchor="ctr"/>
                </a:tc>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58458998"/>
                  </a:ext>
                </a:extLst>
              </a:tr>
              <a:tr h="212498">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87942301"/>
                  </a:ext>
                </a:extLst>
              </a:tr>
              <a:tr h="212498">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17702843"/>
                  </a:ext>
                </a:extLst>
              </a:tr>
              <a:tr h="212498">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39333793"/>
                  </a:ext>
                </a:extLst>
              </a:tr>
              <a:tr h="212498">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52016429"/>
                  </a:ext>
                </a:extLst>
              </a:tr>
              <a:tr h="212498">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47034406"/>
                  </a:ext>
                </a:extLst>
              </a:tr>
              <a:tr h="212498">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11253330"/>
                  </a:ext>
                </a:extLst>
              </a:tr>
            </a:tbl>
          </a:graphicData>
        </a:graphic>
      </p:graphicFrame>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065E0C1-AD52-4994-9A1C-A623D5701CFC}"/>
                  </a:ext>
                </a:extLst>
              </p:cNvPr>
              <p:cNvSpPr/>
              <p:nvPr/>
            </p:nvSpPr>
            <p:spPr>
              <a:xfrm>
                <a:off x="4879627" y="1241238"/>
                <a:ext cx="7054068" cy="5581464"/>
              </a:xfrm>
              <a:prstGeom prst="rect">
                <a:avLst/>
              </a:prstGeom>
            </p:spPr>
            <p:txBody>
              <a:bodyPr wrap="square">
                <a:spAutoFit/>
              </a:bodyPr>
              <a:lstStyle/>
              <a:p>
                <a:pPr marL="342900" indent="-342900">
                  <a:buFont typeface="Arial" panose="020B0604020202020204" pitchFamily="34" charset="0"/>
                  <a:buChar char="•"/>
                </a:pPr>
                <a:r>
                  <a:rPr lang="en-AU" sz="2000" dirty="0"/>
                  <a:t>Write a formula for the information gain when splitting on feature A.</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Contingency Table after splitting on feature A</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The overall entropy before splitting : </a:t>
                </a:r>
              </a:p>
              <a:p>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𝐸</m:t>
                          </m:r>
                        </m:e>
                        <m:sub>
                          <m:r>
                            <a:rPr lang="en-AU" sz="2000" i="1">
                              <a:latin typeface="Cambria Math" panose="02040503050406030204" pitchFamily="18" charset="0"/>
                            </a:rPr>
                            <m:t>𝑂𝑟𝑖𝑔</m:t>
                          </m:r>
                        </m:sub>
                      </m:sSub>
                      <m:r>
                        <a:rPr lang="en-AU" sz="2000">
                          <a:latin typeface="Cambria Math" panose="02040503050406030204" pitchFamily="18" charset="0"/>
                        </a:rPr>
                        <m:t>=−</m:t>
                      </m:r>
                      <m:r>
                        <a:rPr lang="en-AU" sz="2000" i="1">
                          <a:latin typeface="Cambria Math" panose="02040503050406030204" pitchFamily="18" charset="0"/>
                        </a:rPr>
                        <m:t> 0.4</m:t>
                      </m:r>
                      <m:r>
                        <a:rPr lang="en-AU" sz="2000">
                          <a:latin typeface="Cambria Math" panose="02040503050406030204" pitchFamily="18" charset="0"/>
                        </a:rPr>
                        <m:t> </m:t>
                      </m:r>
                      <m:r>
                        <m:rPr>
                          <m:sty m:val="p"/>
                        </m:rPr>
                        <a:rPr lang="en-AU" sz="2000">
                          <a:latin typeface="Cambria Math" panose="02040503050406030204" pitchFamily="18" charset="0"/>
                        </a:rPr>
                        <m:t>log</m:t>
                      </m:r>
                      <m:r>
                        <a:rPr lang="en-AU" sz="2000">
                          <a:latin typeface="Cambria Math" panose="02040503050406030204" pitchFamily="18" charset="0"/>
                        </a:rPr>
                        <m:t> </m:t>
                      </m:r>
                      <m:r>
                        <a:rPr lang="en-AU" sz="2000" i="1">
                          <a:latin typeface="Cambria Math" panose="02040503050406030204" pitchFamily="18" charset="0"/>
                        </a:rPr>
                        <m:t>0.4 −0.6</m:t>
                      </m:r>
                      <m:r>
                        <a:rPr lang="en-AU" sz="2000">
                          <a:latin typeface="Cambria Math" panose="02040503050406030204" pitchFamily="18" charset="0"/>
                        </a:rPr>
                        <m:t> </m:t>
                      </m:r>
                      <m:r>
                        <m:rPr>
                          <m:sty m:val="p"/>
                        </m:rPr>
                        <a:rPr lang="en-AU" sz="2000">
                          <a:latin typeface="Cambria Math" panose="02040503050406030204" pitchFamily="18" charset="0"/>
                        </a:rPr>
                        <m:t>log</m:t>
                      </m:r>
                      <m:r>
                        <a:rPr lang="en-AU" sz="2000">
                          <a:latin typeface="Cambria Math" panose="02040503050406030204" pitchFamily="18" charset="0"/>
                        </a:rPr>
                        <m:t> </m:t>
                      </m:r>
                      <m:r>
                        <a:rPr lang="en-AU" sz="2000" i="1">
                          <a:latin typeface="Cambria Math" panose="02040503050406030204" pitchFamily="18" charset="0"/>
                        </a:rPr>
                        <m:t>0.6</m:t>
                      </m:r>
                      <m:r>
                        <a:rPr lang="en-AU" sz="2000" b="0" i="1" smtClean="0">
                          <a:latin typeface="Cambria Math" panose="02040503050406030204" pitchFamily="18" charset="0"/>
                        </a:rPr>
                        <m:t>=0.9710</m:t>
                      </m:r>
                    </m:oMath>
                  </m:oMathPara>
                </a14:m>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The information gain after splitting on A is:</a:t>
                </a:r>
              </a:p>
              <a:p>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𝐸</m:t>
                          </m:r>
                        </m:e>
                        <m:sub>
                          <m:r>
                            <a:rPr lang="en-AU" sz="2000" b="0" i="1" smtClean="0">
                              <a:latin typeface="Cambria Math" panose="02040503050406030204" pitchFamily="18" charset="0"/>
                            </a:rPr>
                            <m:t>𝐴</m:t>
                          </m:r>
                          <m:r>
                            <a:rPr lang="en-AU" sz="2000" b="0" i="1" smtClean="0">
                              <a:latin typeface="Cambria Math" panose="02040503050406030204" pitchFamily="18" charset="0"/>
                            </a:rPr>
                            <m:t>=</m:t>
                          </m:r>
                          <m:r>
                            <a:rPr lang="en-AU" sz="2000" b="0" i="1" smtClean="0">
                              <a:latin typeface="Cambria Math" panose="02040503050406030204" pitchFamily="18" charset="0"/>
                            </a:rPr>
                            <m:t>𝑇</m:t>
                          </m:r>
                        </m:sub>
                      </m:sSub>
                      <m:r>
                        <a:rPr lang="en-AU" sz="2000">
                          <a:latin typeface="Cambria Math" panose="02040503050406030204" pitchFamily="18" charset="0"/>
                        </a:rPr>
                        <m:t>=−</m:t>
                      </m:r>
                      <m:r>
                        <a:rPr lang="en-AU" sz="2000" i="1">
                          <a:latin typeface="Cambria Math" panose="02040503050406030204" pitchFamily="18" charset="0"/>
                        </a:rPr>
                        <m:t> </m:t>
                      </m:r>
                      <m:f>
                        <m:fPr>
                          <m:ctrlPr>
                            <a:rPr lang="en-AU" sz="2000" i="1" smtClean="0">
                              <a:latin typeface="Cambria Math" panose="02040503050406030204" pitchFamily="18" charset="0"/>
                            </a:rPr>
                          </m:ctrlPr>
                        </m:fPr>
                        <m:num>
                          <m:r>
                            <a:rPr lang="en-AU" sz="2000" b="0" i="1" smtClean="0">
                              <a:latin typeface="Cambria Math" panose="02040503050406030204" pitchFamily="18" charset="0"/>
                            </a:rPr>
                            <m:t>4</m:t>
                          </m:r>
                        </m:num>
                        <m:den>
                          <m:r>
                            <a:rPr lang="en-AU" sz="2000" b="0" i="1" smtClean="0">
                              <a:latin typeface="Cambria Math" panose="02040503050406030204" pitchFamily="18" charset="0"/>
                            </a:rPr>
                            <m:t>7</m:t>
                          </m:r>
                        </m:den>
                      </m:f>
                      <m:r>
                        <m:rPr>
                          <m:sty m:val="p"/>
                        </m:rPr>
                        <a:rPr lang="en-AU" sz="2000">
                          <a:latin typeface="Cambria Math" panose="02040503050406030204" pitchFamily="18" charset="0"/>
                        </a:rPr>
                        <m:t>log</m:t>
                      </m:r>
                      <m:f>
                        <m:fPr>
                          <m:ctrlPr>
                            <a:rPr lang="en-AU" sz="2000" i="1">
                              <a:latin typeface="Cambria Math" panose="02040503050406030204" pitchFamily="18" charset="0"/>
                            </a:rPr>
                          </m:ctrlPr>
                        </m:fPr>
                        <m:num>
                          <m:r>
                            <a:rPr lang="en-AU" sz="2000" i="1">
                              <a:latin typeface="Cambria Math" panose="02040503050406030204" pitchFamily="18" charset="0"/>
                            </a:rPr>
                            <m:t>4</m:t>
                          </m:r>
                        </m:num>
                        <m:den>
                          <m:r>
                            <a:rPr lang="en-AU" sz="2000" i="1">
                              <a:latin typeface="Cambria Math" panose="02040503050406030204" pitchFamily="18" charset="0"/>
                            </a:rPr>
                            <m:t>7</m:t>
                          </m:r>
                        </m:den>
                      </m:f>
                      <m:r>
                        <a:rPr lang="en-AU" sz="2000" i="1">
                          <a:latin typeface="Cambria Math" panose="02040503050406030204" pitchFamily="18" charset="0"/>
                        </a:rPr>
                        <m:t>−</m:t>
                      </m:r>
                      <m:f>
                        <m:fPr>
                          <m:ctrlPr>
                            <a:rPr lang="en-AU" sz="2000" i="1">
                              <a:latin typeface="Cambria Math" panose="02040503050406030204" pitchFamily="18" charset="0"/>
                            </a:rPr>
                          </m:ctrlPr>
                        </m:fPr>
                        <m:num>
                          <m:r>
                            <a:rPr lang="en-AU" sz="2000" b="0" i="1" smtClean="0">
                              <a:latin typeface="Cambria Math" panose="02040503050406030204" pitchFamily="18" charset="0"/>
                            </a:rPr>
                            <m:t>3</m:t>
                          </m:r>
                        </m:num>
                        <m:den>
                          <m:r>
                            <a:rPr lang="en-AU" sz="2000" i="1">
                              <a:latin typeface="Cambria Math" panose="02040503050406030204" pitchFamily="18" charset="0"/>
                            </a:rPr>
                            <m:t>7</m:t>
                          </m:r>
                        </m:den>
                      </m:f>
                      <m:r>
                        <m:rPr>
                          <m:sty m:val="p"/>
                        </m:rPr>
                        <a:rPr lang="en-AU" sz="2000">
                          <a:latin typeface="Cambria Math" panose="02040503050406030204" pitchFamily="18" charset="0"/>
                        </a:rPr>
                        <m:t>log</m:t>
                      </m:r>
                      <m:f>
                        <m:fPr>
                          <m:ctrlPr>
                            <a:rPr lang="en-AU" sz="2000" i="1">
                              <a:latin typeface="Cambria Math" panose="02040503050406030204" pitchFamily="18" charset="0"/>
                            </a:rPr>
                          </m:ctrlPr>
                        </m:fPr>
                        <m:num>
                          <m:r>
                            <a:rPr lang="en-AU" sz="2000" b="0" i="1" smtClean="0">
                              <a:latin typeface="Cambria Math" panose="02040503050406030204" pitchFamily="18" charset="0"/>
                            </a:rPr>
                            <m:t>3</m:t>
                          </m:r>
                        </m:num>
                        <m:den>
                          <m:r>
                            <a:rPr lang="en-AU" sz="2000" i="1">
                              <a:latin typeface="Cambria Math" panose="02040503050406030204" pitchFamily="18" charset="0"/>
                            </a:rPr>
                            <m:t>7</m:t>
                          </m:r>
                        </m:den>
                      </m:f>
                      <m:r>
                        <a:rPr lang="en-AU" sz="2000" b="0" i="1" smtClean="0">
                          <a:latin typeface="Cambria Math" panose="02040503050406030204" pitchFamily="18" charset="0"/>
                        </a:rPr>
                        <m:t>=0.9852</m:t>
                      </m:r>
                    </m:oMath>
                  </m:oMathPara>
                </a14:m>
                <a:endParaRPr lang="en-AU" sz="2000" dirty="0"/>
              </a:p>
              <a:p>
                <a:endParaRPr lang="en-AU" sz="2000" dirty="0"/>
              </a:p>
              <a:p>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𝐸</m:t>
                          </m:r>
                        </m:e>
                        <m:sub>
                          <m:r>
                            <a:rPr lang="en-AU" sz="2000" i="1">
                              <a:latin typeface="Cambria Math" panose="02040503050406030204" pitchFamily="18" charset="0"/>
                            </a:rPr>
                            <m:t>𝐴</m:t>
                          </m:r>
                          <m:r>
                            <a:rPr lang="en-AU" sz="2000" i="1">
                              <a:latin typeface="Cambria Math" panose="02040503050406030204" pitchFamily="18" charset="0"/>
                            </a:rPr>
                            <m:t>=</m:t>
                          </m:r>
                          <m:r>
                            <a:rPr lang="en-AU" sz="2000" b="0" i="1" smtClean="0">
                              <a:latin typeface="Cambria Math" panose="02040503050406030204" pitchFamily="18" charset="0"/>
                            </a:rPr>
                            <m:t>𝐹</m:t>
                          </m:r>
                        </m:sub>
                      </m:sSub>
                      <m:r>
                        <a:rPr lang="en-AU" sz="2000">
                          <a:latin typeface="Cambria Math" panose="02040503050406030204" pitchFamily="18" charset="0"/>
                        </a:rPr>
                        <m:t>=−</m:t>
                      </m:r>
                      <m:r>
                        <a:rPr lang="en-AU" sz="2000" i="1">
                          <a:latin typeface="Cambria Math" panose="02040503050406030204" pitchFamily="18" charset="0"/>
                        </a:rPr>
                        <m:t> </m:t>
                      </m:r>
                      <m:f>
                        <m:fPr>
                          <m:ctrlPr>
                            <a:rPr lang="en-AU" sz="2000" i="1">
                              <a:latin typeface="Cambria Math" panose="02040503050406030204" pitchFamily="18" charset="0"/>
                            </a:rPr>
                          </m:ctrlPr>
                        </m:fPr>
                        <m:num>
                          <m:r>
                            <a:rPr lang="en-AU" sz="2000" b="0" i="1" smtClean="0">
                              <a:latin typeface="Cambria Math" panose="02040503050406030204" pitchFamily="18" charset="0"/>
                            </a:rPr>
                            <m:t>3</m:t>
                          </m:r>
                        </m:num>
                        <m:den>
                          <m:r>
                            <a:rPr lang="en-AU" sz="2000" b="0" i="1" smtClean="0">
                              <a:latin typeface="Cambria Math" panose="02040503050406030204" pitchFamily="18" charset="0"/>
                            </a:rPr>
                            <m:t>3</m:t>
                          </m:r>
                        </m:den>
                      </m:f>
                      <m:r>
                        <m:rPr>
                          <m:sty m:val="p"/>
                        </m:rPr>
                        <a:rPr lang="en-AU" sz="2000">
                          <a:latin typeface="Cambria Math" panose="02040503050406030204" pitchFamily="18" charset="0"/>
                        </a:rPr>
                        <m:t>log</m:t>
                      </m:r>
                      <m:f>
                        <m:fPr>
                          <m:ctrlPr>
                            <a:rPr lang="en-AU" sz="2000" i="1">
                              <a:latin typeface="Cambria Math" panose="02040503050406030204" pitchFamily="18" charset="0"/>
                            </a:rPr>
                          </m:ctrlPr>
                        </m:fPr>
                        <m:num>
                          <m:r>
                            <a:rPr lang="en-AU" sz="2000" b="0" i="1" smtClean="0">
                              <a:latin typeface="Cambria Math" panose="02040503050406030204" pitchFamily="18" charset="0"/>
                            </a:rPr>
                            <m:t>3</m:t>
                          </m:r>
                        </m:num>
                        <m:den>
                          <m:r>
                            <a:rPr lang="en-AU" sz="2000" b="0" i="1" smtClean="0">
                              <a:latin typeface="Cambria Math" panose="02040503050406030204" pitchFamily="18" charset="0"/>
                            </a:rPr>
                            <m:t>3</m:t>
                          </m:r>
                        </m:den>
                      </m:f>
                      <m:r>
                        <a:rPr lang="en-AU" sz="2000" i="1">
                          <a:latin typeface="Cambria Math" panose="02040503050406030204" pitchFamily="18" charset="0"/>
                        </a:rPr>
                        <m:t>−</m:t>
                      </m:r>
                      <m:f>
                        <m:fPr>
                          <m:ctrlPr>
                            <a:rPr lang="en-AU" sz="2000" i="1">
                              <a:latin typeface="Cambria Math" panose="02040503050406030204" pitchFamily="18" charset="0"/>
                            </a:rPr>
                          </m:ctrlPr>
                        </m:fPr>
                        <m:num>
                          <m:r>
                            <a:rPr lang="en-AU" sz="2000" b="0" i="1" smtClean="0">
                              <a:latin typeface="Cambria Math" panose="02040503050406030204" pitchFamily="18" charset="0"/>
                            </a:rPr>
                            <m:t>0</m:t>
                          </m:r>
                        </m:num>
                        <m:den>
                          <m:r>
                            <a:rPr lang="en-AU" sz="2000" b="0" i="1" smtClean="0">
                              <a:latin typeface="Cambria Math" panose="02040503050406030204" pitchFamily="18" charset="0"/>
                            </a:rPr>
                            <m:t>3</m:t>
                          </m:r>
                        </m:den>
                      </m:f>
                      <m:r>
                        <m:rPr>
                          <m:sty m:val="p"/>
                        </m:rPr>
                        <a:rPr lang="en-AU" sz="2000">
                          <a:latin typeface="Cambria Math" panose="02040503050406030204" pitchFamily="18" charset="0"/>
                        </a:rPr>
                        <m:t>log</m:t>
                      </m:r>
                      <m:f>
                        <m:fPr>
                          <m:ctrlPr>
                            <a:rPr lang="en-AU" sz="2000" i="1">
                              <a:latin typeface="Cambria Math" panose="02040503050406030204" pitchFamily="18" charset="0"/>
                            </a:rPr>
                          </m:ctrlPr>
                        </m:fPr>
                        <m:num>
                          <m:r>
                            <a:rPr lang="en-AU" sz="2000" b="0" i="1" smtClean="0">
                              <a:latin typeface="Cambria Math" panose="02040503050406030204" pitchFamily="18" charset="0"/>
                            </a:rPr>
                            <m:t>0</m:t>
                          </m:r>
                        </m:num>
                        <m:den>
                          <m:r>
                            <a:rPr lang="en-AU" sz="2000" b="0" i="1" smtClean="0">
                              <a:latin typeface="Cambria Math" panose="02040503050406030204" pitchFamily="18" charset="0"/>
                            </a:rPr>
                            <m:t>3</m:t>
                          </m:r>
                        </m:den>
                      </m:f>
                      <m:r>
                        <a:rPr lang="en-AU" sz="2000" i="1">
                          <a:latin typeface="Cambria Math" panose="02040503050406030204" pitchFamily="18" charset="0"/>
                        </a:rPr>
                        <m:t>=0</m:t>
                      </m:r>
                    </m:oMath>
                  </m:oMathPara>
                </a14:m>
                <a:endParaRPr lang="en-AU" sz="2000" dirty="0"/>
              </a:p>
            </p:txBody>
          </p:sp>
        </mc:Choice>
        <mc:Fallback xmlns="">
          <p:sp>
            <p:nvSpPr>
              <p:cNvPr id="3" name="Rectangle 2">
                <a:extLst>
                  <a:ext uri="{FF2B5EF4-FFF2-40B4-BE49-F238E27FC236}">
                    <a16:creationId xmlns:a16="http://schemas.microsoft.com/office/drawing/2014/main" id="{E065E0C1-AD52-4994-9A1C-A623D5701CFC}"/>
                  </a:ext>
                </a:extLst>
              </p:cNvPr>
              <p:cNvSpPr>
                <a:spLocks noRot="1" noChangeAspect="1" noMove="1" noResize="1" noEditPoints="1" noAdjustHandles="1" noChangeArrowheads="1" noChangeShapeType="1" noTextEdit="1"/>
              </p:cNvSpPr>
              <p:nvPr/>
            </p:nvSpPr>
            <p:spPr>
              <a:xfrm>
                <a:off x="4879627" y="1241238"/>
                <a:ext cx="7054068" cy="5581464"/>
              </a:xfrm>
              <a:prstGeom prst="rect">
                <a:avLst/>
              </a:prstGeom>
              <a:blipFill>
                <a:blip r:embed="rId3"/>
                <a:stretch>
                  <a:fillRect l="-777" t="-656"/>
                </a:stretch>
              </a:blipFill>
            </p:spPr>
            <p:txBody>
              <a:bodyPr/>
              <a:lstStyle/>
              <a:p>
                <a:r>
                  <a:rPr lang="en-AU">
                    <a:noFill/>
                  </a:rPr>
                  <a:t> </a:t>
                </a:r>
              </a:p>
            </p:txBody>
          </p:sp>
        </mc:Fallback>
      </mc:AlternateContent>
      <p:graphicFrame>
        <p:nvGraphicFramePr>
          <p:cNvPr id="10" name="Table 9">
            <a:extLst>
              <a:ext uri="{FF2B5EF4-FFF2-40B4-BE49-F238E27FC236}">
                <a16:creationId xmlns:a16="http://schemas.microsoft.com/office/drawing/2014/main" id="{F1E363B4-D59A-478C-8096-D9B2458FB634}"/>
              </a:ext>
            </a:extLst>
          </p:cNvPr>
          <p:cNvGraphicFramePr>
            <a:graphicFrameLocks noGrp="1"/>
          </p:cNvGraphicFramePr>
          <p:nvPr>
            <p:extLst>
              <p:ext uri="{D42A27DB-BD31-4B8C-83A1-F6EECF244321}">
                <p14:modId xmlns:p14="http://schemas.microsoft.com/office/powerpoint/2010/main" val="3491778075"/>
              </p:ext>
            </p:extLst>
          </p:nvPr>
        </p:nvGraphicFramePr>
        <p:xfrm>
          <a:off x="6482024" y="2714775"/>
          <a:ext cx="3151188" cy="1013271"/>
        </p:xfrm>
        <a:graphic>
          <a:graphicData uri="http://schemas.openxmlformats.org/drawingml/2006/table">
            <a:tbl>
              <a:tblPr>
                <a:tableStyleId>{69CF1AB2-1976-4502-BF36-3FF5EA218861}</a:tableStyleId>
              </a:tblPr>
              <a:tblGrid>
                <a:gridCol w="235136">
                  <a:extLst>
                    <a:ext uri="{9D8B030D-6E8A-4147-A177-3AD203B41FA5}">
                      <a16:colId xmlns:a16="http://schemas.microsoft.com/office/drawing/2014/main" val="330139080"/>
                    </a:ext>
                  </a:extLst>
                </a:gridCol>
                <a:gridCol w="1458026">
                  <a:extLst>
                    <a:ext uri="{9D8B030D-6E8A-4147-A177-3AD203B41FA5}">
                      <a16:colId xmlns:a16="http://schemas.microsoft.com/office/drawing/2014/main" val="973382699"/>
                    </a:ext>
                  </a:extLst>
                </a:gridCol>
                <a:gridCol w="1458026">
                  <a:extLst>
                    <a:ext uri="{9D8B030D-6E8A-4147-A177-3AD203B41FA5}">
                      <a16:colId xmlns:a16="http://schemas.microsoft.com/office/drawing/2014/main" val="4101298588"/>
                    </a:ext>
                  </a:extLst>
                </a:gridCol>
              </a:tblGrid>
              <a:tr h="384621">
                <a:tc>
                  <a:txBody>
                    <a:bodyPr/>
                    <a:lstStyle/>
                    <a:p>
                      <a:pPr algn="ctr" fontAlgn="b"/>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 = 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 = F</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04280681"/>
                  </a:ext>
                </a:extLst>
              </a:tr>
              <a:tr h="212498">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4</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0</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60824897"/>
                  </a:ext>
                </a:extLst>
              </a:tr>
              <a:tr h="212498">
                <a:tc>
                  <a:txBody>
                    <a:bodyPr/>
                    <a:lstStyle/>
                    <a:p>
                      <a:pPr algn="ctr" fontAlgn="b"/>
                      <a:r>
                        <a:rPr lang="en-AU" sz="20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fontAlgn="b"/>
                      <a:r>
                        <a:rPr lang="en-AU" sz="20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ctr" fontAlgn="b"/>
                      <a:r>
                        <a:rPr lang="en-AU" sz="2000" u="none" strike="noStrike" dirty="0">
                          <a:effectLst/>
                        </a:rPr>
                        <a:t>3</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13923010"/>
                  </a:ext>
                </a:extLst>
              </a:tr>
            </a:tbl>
          </a:graphicData>
        </a:graphic>
      </p:graphicFrame>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96860A8-5E1D-46BB-8D29-53442FC123C6}"/>
                  </a:ext>
                </a:extLst>
              </p:cNvPr>
              <p:cNvSpPr/>
              <p:nvPr/>
            </p:nvSpPr>
            <p:spPr>
              <a:xfrm>
                <a:off x="184303" y="5820984"/>
                <a:ext cx="4695324" cy="529504"/>
              </a:xfrm>
              <a:prstGeom prst="rect">
                <a:avLst/>
              </a:prstGeom>
            </p:spPr>
            <p:txBody>
              <a:bodyPr wrap="none">
                <a:spAutoFit/>
              </a:bodyPr>
              <a:lstStyle/>
              <a:p>
                <a:r>
                  <a:rPr lang="en-AU" sz="2000" dirty="0">
                    <a:solidFill>
                      <a:srgbClr val="FF0000"/>
                    </a:solidFill>
                    <a:latin typeface="Cambria Math" panose="02040503050406030204" pitchFamily="18" charset="0"/>
                  </a:rPr>
                  <a:t> </a:t>
                </a:r>
                <a14:m>
                  <m:oMath xmlns:m="http://schemas.openxmlformats.org/officeDocument/2006/math">
                    <m:r>
                      <a:rPr lang="en-AU" sz="2000" i="1" smtClean="0">
                        <a:solidFill>
                          <a:srgbClr val="FF0000"/>
                        </a:solidFill>
                        <a:latin typeface="Cambria Math" panose="02040503050406030204" pitchFamily="18" charset="0"/>
                        <a:ea typeface="Cambria Math" panose="02040503050406030204" pitchFamily="18" charset="0"/>
                      </a:rPr>
                      <m:t>∆</m:t>
                    </m:r>
                    <m:r>
                      <a:rPr lang="en-AU" sz="2000" b="0" i="1" smtClean="0">
                        <a:solidFill>
                          <a:srgbClr val="FF0000"/>
                        </a:solidFill>
                        <a:latin typeface="Cambria Math" panose="02040503050406030204" pitchFamily="18" charset="0"/>
                        <a:ea typeface="Cambria Math" panose="02040503050406030204" pitchFamily="18" charset="0"/>
                      </a:rPr>
                      <m:t> = </m:t>
                    </m:r>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𝐸</m:t>
                        </m:r>
                      </m:e>
                      <m:sub>
                        <m:r>
                          <a:rPr lang="en-AU" sz="2000" b="0" i="1" smtClean="0">
                            <a:solidFill>
                              <a:srgbClr val="FF0000"/>
                            </a:solidFill>
                            <a:latin typeface="Cambria Math" panose="02040503050406030204" pitchFamily="18" charset="0"/>
                          </a:rPr>
                          <m:t>𝑂𝑟𝑖𝑔</m:t>
                        </m:r>
                      </m:sub>
                    </m:sSub>
                    <m:r>
                      <a:rPr lang="en-AU" sz="2000">
                        <a:solidFill>
                          <a:srgbClr val="FF0000"/>
                        </a:solidFill>
                        <a:latin typeface="Cambria Math" panose="02040503050406030204" pitchFamily="18" charset="0"/>
                      </a:rPr>
                      <m:t>−</m:t>
                    </m:r>
                    <m:r>
                      <a:rPr lang="en-AU" sz="2000" i="1">
                        <a:solidFill>
                          <a:srgbClr val="FF0000"/>
                        </a:solidFill>
                        <a:latin typeface="Cambria Math" panose="02040503050406030204" pitchFamily="18" charset="0"/>
                      </a:rPr>
                      <m:t> </m:t>
                    </m:r>
                    <m:f>
                      <m:fPr>
                        <m:ctrlPr>
                          <a:rPr lang="en-AU" sz="2000" i="1">
                            <a:solidFill>
                              <a:srgbClr val="FF0000"/>
                            </a:solidFill>
                            <a:latin typeface="Cambria Math" panose="02040503050406030204" pitchFamily="18" charset="0"/>
                          </a:rPr>
                        </m:ctrlPr>
                      </m:fPr>
                      <m:num>
                        <m:r>
                          <a:rPr lang="en-AU" sz="2000" b="0" i="1" smtClean="0">
                            <a:solidFill>
                              <a:srgbClr val="FF0000"/>
                            </a:solidFill>
                            <a:latin typeface="Cambria Math" panose="02040503050406030204" pitchFamily="18" charset="0"/>
                          </a:rPr>
                          <m:t>7</m:t>
                        </m:r>
                      </m:num>
                      <m:den>
                        <m:r>
                          <a:rPr lang="en-AU" sz="2000" b="0" i="1" smtClean="0">
                            <a:solidFill>
                              <a:srgbClr val="FF0000"/>
                            </a:solidFill>
                            <a:latin typeface="Cambria Math" panose="02040503050406030204" pitchFamily="18" charset="0"/>
                          </a:rPr>
                          <m:t>10</m:t>
                        </m:r>
                      </m:den>
                    </m:f>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𝐸</m:t>
                        </m:r>
                      </m:e>
                      <m:sub>
                        <m:r>
                          <a:rPr lang="en-AU" sz="2000" i="1">
                            <a:solidFill>
                              <a:srgbClr val="FF0000"/>
                            </a:solidFill>
                            <a:latin typeface="Cambria Math" panose="02040503050406030204" pitchFamily="18" charset="0"/>
                          </a:rPr>
                          <m:t>𝐴</m:t>
                        </m:r>
                        <m:r>
                          <a:rPr lang="en-AU" sz="2000" i="1">
                            <a:solidFill>
                              <a:srgbClr val="FF0000"/>
                            </a:solidFill>
                            <a:latin typeface="Cambria Math" panose="02040503050406030204" pitchFamily="18" charset="0"/>
                          </a:rPr>
                          <m:t>=</m:t>
                        </m:r>
                        <m:r>
                          <a:rPr lang="en-AU" sz="2000" i="1">
                            <a:solidFill>
                              <a:srgbClr val="FF0000"/>
                            </a:solidFill>
                            <a:latin typeface="Cambria Math" panose="02040503050406030204" pitchFamily="18" charset="0"/>
                          </a:rPr>
                          <m:t>𝑇</m:t>
                        </m:r>
                      </m:sub>
                    </m:sSub>
                    <m:r>
                      <a:rPr lang="en-AU" sz="2000" i="1">
                        <a:solidFill>
                          <a:srgbClr val="FF0000"/>
                        </a:solidFill>
                        <a:latin typeface="Cambria Math" panose="02040503050406030204" pitchFamily="18" charset="0"/>
                      </a:rPr>
                      <m:t>−</m:t>
                    </m:r>
                    <m:f>
                      <m:fPr>
                        <m:ctrlPr>
                          <a:rPr lang="en-AU" sz="2000" i="1">
                            <a:solidFill>
                              <a:srgbClr val="FF0000"/>
                            </a:solidFill>
                            <a:latin typeface="Cambria Math" panose="02040503050406030204" pitchFamily="18" charset="0"/>
                          </a:rPr>
                        </m:ctrlPr>
                      </m:fPr>
                      <m:num>
                        <m:r>
                          <a:rPr lang="en-AU" sz="2000" b="0" i="1" smtClean="0">
                            <a:solidFill>
                              <a:srgbClr val="FF0000"/>
                            </a:solidFill>
                            <a:latin typeface="Cambria Math" panose="02040503050406030204" pitchFamily="18" charset="0"/>
                          </a:rPr>
                          <m:t>3</m:t>
                        </m:r>
                      </m:num>
                      <m:den>
                        <m:r>
                          <a:rPr lang="en-AU" sz="2000" b="0" i="1" smtClean="0">
                            <a:solidFill>
                              <a:srgbClr val="FF0000"/>
                            </a:solidFill>
                            <a:latin typeface="Cambria Math" panose="02040503050406030204" pitchFamily="18" charset="0"/>
                          </a:rPr>
                          <m:t>10</m:t>
                        </m:r>
                      </m:den>
                    </m:f>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𝐸</m:t>
                        </m:r>
                      </m:e>
                      <m:sub>
                        <m:r>
                          <a:rPr lang="en-AU" sz="2000" i="1">
                            <a:solidFill>
                              <a:srgbClr val="FF0000"/>
                            </a:solidFill>
                            <a:latin typeface="Cambria Math" panose="02040503050406030204" pitchFamily="18" charset="0"/>
                          </a:rPr>
                          <m:t>𝐴</m:t>
                        </m:r>
                        <m:r>
                          <a:rPr lang="en-AU" sz="2000" i="1">
                            <a:solidFill>
                              <a:srgbClr val="FF0000"/>
                            </a:solidFill>
                            <a:latin typeface="Cambria Math" panose="02040503050406030204" pitchFamily="18" charset="0"/>
                          </a:rPr>
                          <m:t>=</m:t>
                        </m:r>
                        <m:r>
                          <a:rPr lang="en-AU" sz="2000" b="0" i="1" smtClean="0">
                            <a:solidFill>
                              <a:srgbClr val="FF0000"/>
                            </a:solidFill>
                            <a:latin typeface="Cambria Math" panose="02040503050406030204" pitchFamily="18" charset="0"/>
                          </a:rPr>
                          <m:t>𝐹</m:t>
                        </m:r>
                      </m:sub>
                    </m:sSub>
                    <m:r>
                      <a:rPr lang="en-AU" sz="2000" i="1">
                        <a:solidFill>
                          <a:srgbClr val="FF0000"/>
                        </a:solidFill>
                        <a:latin typeface="Cambria Math" panose="02040503050406030204" pitchFamily="18" charset="0"/>
                      </a:rPr>
                      <m:t>=0</m:t>
                    </m:r>
                    <m:r>
                      <a:rPr lang="en-AU" sz="2000" b="0" i="1" smtClean="0">
                        <a:solidFill>
                          <a:srgbClr val="FF0000"/>
                        </a:solidFill>
                        <a:latin typeface="Cambria Math" panose="02040503050406030204" pitchFamily="18" charset="0"/>
                      </a:rPr>
                      <m:t>.2813</m:t>
                    </m:r>
                  </m:oMath>
                </a14:m>
                <a:endParaRPr lang="en-AU" sz="2000" dirty="0">
                  <a:solidFill>
                    <a:srgbClr val="FF0000"/>
                  </a:solidFill>
                </a:endParaRPr>
              </a:p>
            </p:txBody>
          </p:sp>
        </mc:Choice>
        <mc:Fallback xmlns="">
          <p:sp>
            <p:nvSpPr>
              <p:cNvPr id="13" name="Rectangle 12">
                <a:extLst>
                  <a:ext uri="{FF2B5EF4-FFF2-40B4-BE49-F238E27FC236}">
                    <a16:creationId xmlns:a16="http://schemas.microsoft.com/office/drawing/2014/main" id="{E96860A8-5E1D-46BB-8D29-53442FC123C6}"/>
                  </a:ext>
                </a:extLst>
              </p:cNvPr>
              <p:cNvSpPr>
                <a:spLocks noRot="1" noChangeAspect="1" noMove="1" noResize="1" noEditPoints="1" noAdjustHandles="1" noChangeArrowheads="1" noChangeShapeType="1" noTextEdit="1"/>
              </p:cNvSpPr>
              <p:nvPr/>
            </p:nvSpPr>
            <p:spPr>
              <a:xfrm>
                <a:off x="184303" y="5820984"/>
                <a:ext cx="4695324" cy="529504"/>
              </a:xfrm>
              <a:prstGeom prst="rect">
                <a:avLst/>
              </a:prstGeo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31134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AA49F-763E-4D1E-9FED-5EFCD08A33FE}"/>
              </a:ext>
            </a:extLst>
          </p:cNvPr>
          <p:cNvSpPr>
            <a:spLocks noGrp="1"/>
          </p:cNvSpPr>
          <p:nvPr>
            <p:ph type="title"/>
          </p:nvPr>
        </p:nvSpPr>
        <p:spPr>
          <a:xfrm>
            <a:off x="838200" y="15809"/>
            <a:ext cx="10515600" cy="1325563"/>
          </a:xfrm>
        </p:spPr>
        <p:txBody>
          <a:bodyPr>
            <a:noAutofit/>
          </a:bodyPr>
          <a:lstStyle/>
          <a:p>
            <a:r>
              <a:rPr lang="en-AU" sz="3200" dirty="0"/>
              <a:t>2- Consider the following data set for a binary class problem and consider building a decision tree using this data.</a:t>
            </a:r>
            <a:endParaRPr lang="en-AU" sz="1800" dirty="0"/>
          </a:p>
        </p:txBody>
      </p:sp>
      <p:graphicFrame>
        <p:nvGraphicFramePr>
          <p:cNvPr id="7" name="Content Placeholder 3">
            <a:extLst>
              <a:ext uri="{FF2B5EF4-FFF2-40B4-BE49-F238E27FC236}">
                <a16:creationId xmlns:a16="http://schemas.microsoft.com/office/drawing/2014/main" id="{6F2DBDDA-2450-46F7-9C80-373C2F58459B}"/>
              </a:ext>
            </a:extLst>
          </p:cNvPr>
          <p:cNvGraphicFramePr>
            <a:graphicFrameLocks noGrp="1"/>
          </p:cNvGraphicFramePr>
          <p:nvPr>
            <p:ph idx="1"/>
          </p:nvPr>
        </p:nvGraphicFramePr>
        <p:xfrm>
          <a:off x="721454" y="1690688"/>
          <a:ext cx="3780000" cy="3527871"/>
        </p:xfrm>
        <a:graphic>
          <a:graphicData uri="http://schemas.openxmlformats.org/drawingml/2006/table">
            <a:tbl>
              <a:tblPr>
                <a:tableStyleId>{69CF1AB2-1976-4502-BF36-3FF5EA218861}</a:tableStyleId>
              </a:tblPr>
              <a:tblGrid>
                <a:gridCol w="1260000">
                  <a:extLst>
                    <a:ext uri="{9D8B030D-6E8A-4147-A177-3AD203B41FA5}">
                      <a16:colId xmlns:a16="http://schemas.microsoft.com/office/drawing/2014/main" val="1825172555"/>
                    </a:ext>
                  </a:extLst>
                </a:gridCol>
                <a:gridCol w="1260000">
                  <a:extLst>
                    <a:ext uri="{9D8B030D-6E8A-4147-A177-3AD203B41FA5}">
                      <a16:colId xmlns:a16="http://schemas.microsoft.com/office/drawing/2014/main" val="14279295"/>
                    </a:ext>
                  </a:extLst>
                </a:gridCol>
                <a:gridCol w="1260000">
                  <a:extLst>
                    <a:ext uri="{9D8B030D-6E8A-4147-A177-3AD203B41FA5}">
                      <a16:colId xmlns:a16="http://schemas.microsoft.com/office/drawing/2014/main" val="945999114"/>
                    </a:ext>
                  </a:extLst>
                </a:gridCol>
              </a:tblGrid>
              <a:tr h="384621">
                <a:tc>
                  <a:txBody>
                    <a:bodyPr/>
                    <a:lstStyle/>
                    <a:p>
                      <a:pPr algn="ctr" fontAlgn="b"/>
                      <a:r>
                        <a:rPr lang="en-AU" sz="2000" u="none" strike="noStrike" dirty="0">
                          <a:effectLst/>
                        </a:rPr>
                        <a:t>Feature A</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Feature B</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Class Label</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61161767"/>
                  </a:ext>
                </a:extLst>
              </a:tr>
              <a:tr h="212498">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28388258"/>
                  </a:ext>
                </a:extLst>
              </a:tr>
              <a:tr h="212498">
                <a:tc>
                  <a:txBody>
                    <a:bodyPr/>
                    <a:lstStyle/>
                    <a:p>
                      <a:pPr algn="ctr" fontAlgn="b"/>
                      <a:r>
                        <a:rPr lang="en-AU" sz="2000" b="0" i="0" u="none" strike="noStrike" dirty="0">
                          <a:solidFill>
                            <a:srgbClr val="000000"/>
                          </a:solidFill>
                          <a:effectLst/>
                          <a:latin typeface="Calibri" panose="020F0502020204030204" pitchFamily="34" charset="0"/>
                        </a:rPr>
                        <a:t>T</a:t>
                      </a:r>
                    </a:p>
                  </a:txBody>
                  <a:tcPr marL="9525" marR="9525" marT="9525" marB="0" anchor="ctr"/>
                </a:tc>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30087946"/>
                  </a:ext>
                </a:extLst>
              </a:tr>
              <a:tr h="212498">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11202763"/>
                  </a:ext>
                </a:extLst>
              </a:tr>
              <a:tr h="212498">
                <a:tc>
                  <a:txBody>
                    <a:bodyPr/>
                    <a:lstStyle/>
                    <a:p>
                      <a:pPr algn="ctr" fontAlgn="b"/>
                      <a:r>
                        <a:rPr lang="en-AU" sz="2000" b="0" i="0" u="none" strike="noStrike" dirty="0">
                          <a:solidFill>
                            <a:srgbClr val="000000"/>
                          </a:solidFill>
                          <a:effectLst/>
                          <a:latin typeface="Calibri" panose="020F0502020204030204" pitchFamily="34" charset="0"/>
                        </a:rPr>
                        <a:t>T</a:t>
                      </a:r>
                    </a:p>
                  </a:txBody>
                  <a:tcPr marL="9525" marR="9525" marT="9525" marB="0" anchor="ctr"/>
                </a:tc>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58458998"/>
                  </a:ext>
                </a:extLst>
              </a:tr>
              <a:tr h="212498">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87942301"/>
                  </a:ext>
                </a:extLst>
              </a:tr>
              <a:tr h="212498">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17702843"/>
                  </a:ext>
                </a:extLst>
              </a:tr>
              <a:tr h="212498">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39333793"/>
                  </a:ext>
                </a:extLst>
              </a:tr>
              <a:tr h="212498">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52016429"/>
                  </a:ext>
                </a:extLst>
              </a:tr>
              <a:tr h="212498">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47034406"/>
                  </a:ext>
                </a:extLst>
              </a:tr>
              <a:tr h="212498">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11253330"/>
                  </a:ext>
                </a:extLst>
              </a:tr>
            </a:tbl>
          </a:graphicData>
        </a:graphic>
      </p:graphicFrame>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065E0C1-AD52-4994-9A1C-A623D5701CFC}"/>
                  </a:ext>
                </a:extLst>
              </p:cNvPr>
              <p:cNvSpPr/>
              <p:nvPr/>
            </p:nvSpPr>
            <p:spPr>
              <a:xfrm>
                <a:off x="4879627" y="1241238"/>
                <a:ext cx="7054068" cy="5041701"/>
              </a:xfrm>
              <a:prstGeom prst="rect">
                <a:avLst/>
              </a:prstGeom>
            </p:spPr>
            <p:txBody>
              <a:bodyPr wrap="square">
                <a:spAutoFit/>
              </a:bodyPr>
              <a:lstStyle/>
              <a:p>
                <a:pPr marL="342900" indent="-342900">
                  <a:buFont typeface="Arial" panose="020B0604020202020204" pitchFamily="34" charset="0"/>
                  <a:buChar char="•"/>
                </a:pPr>
                <a:r>
                  <a:rPr lang="en-AU" sz="2000" dirty="0"/>
                  <a:t>Write a formula for the information gain when splitting on feature B.</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Contingency Table after splitting on feature B</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The overall entropy before splitting : </a:t>
                </a:r>
              </a:p>
              <a:p>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𝐸</m:t>
                          </m:r>
                        </m:e>
                        <m:sub>
                          <m:r>
                            <a:rPr lang="en-AU" sz="2000" i="1">
                              <a:latin typeface="Cambria Math" panose="02040503050406030204" pitchFamily="18" charset="0"/>
                            </a:rPr>
                            <m:t>𝑂𝑟𝑖𝑔</m:t>
                          </m:r>
                        </m:sub>
                      </m:sSub>
                      <m:r>
                        <a:rPr lang="en-AU" sz="2000">
                          <a:latin typeface="Cambria Math" panose="02040503050406030204" pitchFamily="18" charset="0"/>
                        </a:rPr>
                        <m:t>=−</m:t>
                      </m:r>
                      <m:r>
                        <a:rPr lang="en-AU" sz="2000" i="1">
                          <a:latin typeface="Cambria Math" panose="02040503050406030204" pitchFamily="18" charset="0"/>
                        </a:rPr>
                        <m:t> 0.4</m:t>
                      </m:r>
                      <m:r>
                        <a:rPr lang="en-AU" sz="2000">
                          <a:latin typeface="Cambria Math" panose="02040503050406030204" pitchFamily="18" charset="0"/>
                        </a:rPr>
                        <m:t> </m:t>
                      </m:r>
                      <m:r>
                        <m:rPr>
                          <m:sty m:val="p"/>
                        </m:rPr>
                        <a:rPr lang="en-AU" sz="2000">
                          <a:latin typeface="Cambria Math" panose="02040503050406030204" pitchFamily="18" charset="0"/>
                        </a:rPr>
                        <m:t>log</m:t>
                      </m:r>
                      <m:r>
                        <a:rPr lang="en-AU" sz="2000">
                          <a:latin typeface="Cambria Math" panose="02040503050406030204" pitchFamily="18" charset="0"/>
                        </a:rPr>
                        <m:t> </m:t>
                      </m:r>
                      <m:r>
                        <a:rPr lang="en-AU" sz="2000" i="1">
                          <a:latin typeface="Cambria Math" panose="02040503050406030204" pitchFamily="18" charset="0"/>
                        </a:rPr>
                        <m:t>0.4 −0.6</m:t>
                      </m:r>
                      <m:r>
                        <a:rPr lang="en-AU" sz="2000">
                          <a:latin typeface="Cambria Math" panose="02040503050406030204" pitchFamily="18" charset="0"/>
                        </a:rPr>
                        <m:t> </m:t>
                      </m:r>
                      <m:r>
                        <m:rPr>
                          <m:sty m:val="p"/>
                        </m:rPr>
                        <a:rPr lang="en-AU" sz="2000">
                          <a:latin typeface="Cambria Math" panose="02040503050406030204" pitchFamily="18" charset="0"/>
                        </a:rPr>
                        <m:t>log</m:t>
                      </m:r>
                      <m:r>
                        <a:rPr lang="en-AU" sz="2000">
                          <a:latin typeface="Cambria Math" panose="02040503050406030204" pitchFamily="18" charset="0"/>
                        </a:rPr>
                        <m:t> </m:t>
                      </m:r>
                      <m:r>
                        <a:rPr lang="en-AU" sz="2000" i="1">
                          <a:latin typeface="Cambria Math" panose="02040503050406030204" pitchFamily="18" charset="0"/>
                        </a:rPr>
                        <m:t>0.6</m:t>
                      </m:r>
                      <m:r>
                        <a:rPr lang="en-AU" sz="2000" b="0" i="1" smtClean="0">
                          <a:latin typeface="Cambria Math" panose="02040503050406030204" pitchFamily="18" charset="0"/>
                        </a:rPr>
                        <m:t>=0.9710</m:t>
                      </m:r>
                    </m:oMath>
                  </m:oMathPara>
                </a14:m>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The information gain after splitting on B is:</a:t>
                </a:r>
              </a:p>
              <a:p>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𝐸</m:t>
                          </m:r>
                        </m:e>
                        <m:sub>
                          <m:r>
                            <a:rPr lang="en-AU" sz="2000" b="0" i="1" smtClean="0">
                              <a:latin typeface="Cambria Math" panose="02040503050406030204" pitchFamily="18" charset="0"/>
                            </a:rPr>
                            <m:t>𝐵</m:t>
                          </m:r>
                          <m:r>
                            <a:rPr lang="en-AU" sz="2000" b="0" i="1" smtClean="0">
                              <a:latin typeface="Cambria Math" panose="02040503050406030204" pitchFamily="18" charset="0"/>
                            </a:rPr>
                            <m:t>=</m:t>
                          </m:r>
                          <m:r>
                            <a:rPr lang="en-AU" sz="2000" b="0" i="1" smtClean="0">
                              <a:latin typeface="Cambria Math" panose="02040503050406030204" pitchFamily="18" charset="0"/>
                            </a:rPr>
                            <m:t>𝑇</m:t>
                          </m:r>
                        </m:sub>
                      </m:sSub>
                      <m:r>
                        <a:rPr lang="en-AU" sz="2000">
                          <a:latin typeface="Cambria Math" panose="02040503050406030204" pitchFamily="18" charset="0"/>
                        </a:rPr>
                        <m:t>=−</m:t>
                      </m:r>
                      <m:r>
                        <a:rPr lang="en-AU" sz="2000" i="1">
                          <a:latin typeface="Cambria Math" panose="02040503050406030204" pitchFamily="18" charset="0"/>
                        </a:rPr>
                        <m:t> </m:t>
                      </m:r>
                      <m:r>
                        <a:rPr lang="en-AU" sz="2000" i="1" smtClean="0">
                          <a:latin typeface="Cambria Math" panose="02040503050406030204" pitchFamily="18" charset="0"/>
                        </a:rPr>
                        <m:t>?</m:t>
                      </m:r>
                      <m:r>
                        <m:rPr>
                          <m:sty m:val="p"/>
                        </m:rPr>
                        <a:rPr lang="en-AU" sz="2000">
                          <a:latin typeface="Cambria Math" panose="02040503050406030204" pitchFamily="18" charset="0"/>
                        </a:rPr>
                        <m:t>log</m:t>
                      </m:r>
                      <m:r>
                        <a:rPr lang="en-AU" sz="2000" b="0" i="1" smtClean="0">
                          <a:latin typeface="Cambria Math" panose="02040503050406030204" pitchFamily="18" charset="0"/>
                        </a:rPr>
                        <m:t>?</m:t>
                      </m:r>
                      <m:r>
                        <a:rPr lang="en-AU" sz="2000" i="1">
                          <a:latin typeface="Cambria Math" panose="02040503050406030204" pitchFamily="18" charset="0"/>
                        </a:rPr>
                        <m:t>−</m:t>
                      </m:r>
                      <m:r>
                        <a:rPr lang="en-AU" sz="2000" i="1" smtClean="0">
                          <a:latin typeface="Cambria Math" panose="02040503050406030204" pitchFamily="18" charset="0"/>
                        </a:rPr>
                        <m:t>?</m:t>
                      </m:r>
                      <m:r>
                        <m:rPr>
                          <m:sty m:val="p"/>
                        </m:rPr>
                        <a:rPr lang="en-AU" sz="2000">
                          <a:latin typeface="Cambria Math" panose="02040503050406030204" pitchFamily="18" charset="0"/>
                        </a:rPr>
                        <m:t>log</m:t>
                      </m:r>
                      <m:r>
                        <a:rPr lang="en-AU" sz="2000" i="1" smtClean="0">
                          <a:latin typeface="Cambria Math" panose="02040503050406030204" pitchFamily="18" charset="0"/>
                        </a:rPr>
                        <m:t>?</m:t>
                      </m:r>
                      <m:r>
                        <a:rPr lang="en-AU" sz="2000" b="0" i="1" smtClean="0">
                          <a:latin typeface="Cambria Math" panose="02040503050406030204" pitchFamily="18" charset="0"/>
                        </a:rPr>
                        <m:t>=?</m:t>
                      </m:r>
                    </m:oMath>
                  </m:oMathPara>
                </a14:m>
                <a:endParaRPr lang="en-AU" sz="2000" dirty="0"/>
              </a:p>
              <a:p>
                <a:endParaRPr lang="en-AU" sz="2000" dirty="0"/>
              </a:p>
              <a:p>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𝐸</m:t>
                          </m:r>
                        </m:e>
                        <m:sub>
                          <m:r>
                            <a:rPr lang="en-AU" sz="2000" b="0" i="1" smtClean="0">
                              <a:latin typeface="Cambria Math" panose="02040503050406030204" pitchFamily="18" charset="0"/>
                            </a:rPr>
                            <m:t>𝐵</m:t>
                          </m:r>
                          <m:r>
                            <a:rPr lang="en-AU" sz="2000" i="1">
                              <a:latin typeface="Cambria Math" panose="02040503050406030204" pitchFamily="18" charset="0"/>
                            </a:rPr>
                            <m:t>=</m:t>
                          </m:r>
                          <m:r>
                            <a:rPr lang="en-AU" sz="2000" b="0" i="1" smtClean="0">
                              <a:latin typeface="Cambria Math" panose="02040503050406030204" pitchFamily="18" charset="0"/>
                            </a:rPr>
                            <m:t>𝐹</m:t>
                          </m:r>
                        </m:sub>
                      </m:sSub>
                      <m:r>
                        <a:rPr lang="en-AU" sz="2000">
                          <a:latin typeface="Cambria Math" panose="02040503050406030204" pitchFamily="18" charset="0"/>
                        </a:rPr>
                        <m:t>=−</m:t>
                      </m:r>
                      <m:r>
                        <a:rPr lang="en-AU" sz="2000" i="1">
                          <a:latin typeface="Cambria Math" panose="02040503050406030204" pitchFamily="18" charset="0"/>
                        </a:rPr>
                        <m:t> </m:t>
                      </m:r>
                      <m:r>
                        <a:rPr lang="en-AU" sz="2000" i="1" smtClean="0">
                          <a:latin typeface="Cambria Math" panose="02040503050406030204" pitchFamily="18" charset="0"/>
                        </a:rPr>
                        <m:t>?</m:t>
                      </m:r>
                      <m:r>
                        <m:rPr>
                          <m:sty m:val="p"/>
                        </m:rPr>
                        <a:rPr lang="en-AU" sz="2000">
                          <a:latin typeface="Cambria Math" panose="02040503050406030204" pitchFamily="18" charset="0"/>
                        </a:rPr>
                        <m:t>log</m:t>
                      </m:r>
                      <m:r>
                        <a:rPr lang="en-AU" sz="2000" i="1" smtClean="0">
                          <a:latin typeface="Cambria Math" panose="02040503050406030204" pitchFamily="18" charset="0"/>
                        </a:rPr>
                        <m:t>?</m:t>
                      </m:r>
                      <m:r>
                        <a:rPr lang="en-AU" sz="2000" i="1">
                          <a:latin typeface="Cambria Math" panose="02040503050406030204" pitchFamily="18" charset="0"/>
                        </a:rPr>
                        <m:t>−</m:t>
                      </m:r>
                      <m:r>
                        <a:rPr lang="en-AU" sz="2000" i="1" smtClean="0">
                          <a:latin typeface="Cambria Math" panose="02040503050406030204" pitchFamily="18" charset="0"/>
                        </a:rPr>
                        <m:t>?</m:t>
                      </m:r>
                      <m:r>
                        <m:rPr>
                          <m:sty m:val="p"/>
                        </m:rPr>
                        <a:rPr lang="en-AU" sz="2000">
                          <a:latin typeface="Cambria Math" panose="02040503050406030204" pitchFamily="18" charset="0"/>
                        </a:rPr>
                        <m:t>log</m:t>
                      </m:r>
                      <m:r>
                        <a:rPr lang="en-AU" sz="2000" i="1" smtClean="0">
                          <a:latin typeface="Cambria Math" panose="02040503050406030204" pitchFamily="18" charset="0"/>
                        </a:rPr>
                        <m:t>?</m:t>
                      </m:r>
                      <m:r>
                        <a:rPr lang="en-AU" sz="2000" i="1">
                          <a:latin typeface="Cambria Math" panose="02040503050406030204" pitchFamily="18" charset="0"/>
                        </a:rPr>
                        <m:t>=</m:t>
                      </m:r>
                      <m:r>
                        <a:rPr lang="en-AU" sz="2000" b="0" i="1" smtClean="0">
                          <a:latin typeface="Cambria Math" panose="02040503050406030204" pitchFamily="18" charset="0"/>
                        </a:rPr>
                        <m:t>?</m:t>
                      </m:r>
                    </m:oMath>
                  </m:oMathPara>
                </a14:m>
                <a:endParaRPr lang="en-AU" sz="2000" dirty="0"/>
              </a:p>
            </p:txBody>
          </p:sp>
        </mc:Choice>
        <mc:Fallback xmlns="">
          <p:sp>
            <p:nvSpPr>
              <p:cNvPr id="3" name="Rectangle 2">
                <a:extLst>
                  <a:ext uri="{FF2B5EF4-FFF2-40B4-BE49-F238E27FC236}">
                    <a16:creationId xmlns:a16="http://schemas.microsoft.com/office/drawing/2014/main" id="{E065E0C1-AD52-4994-9A1C-A623D5701CFC}"/>
                  </a:ext>
                </a:extLst>
              </p:cNvPr>
              <p:cNvSpPr>
                <a:spLocks noRot="1" noChangeAspect="1" noMove="1" noResize="1" noEditPoints="1" noAdjustHandles="1" noChangeArrowheads="1" noChangeShapeType="1" noTextEdit="1"/>
              </p:cNvSpPr>
              <p:nvPr/>
            </p:nvSpPr>
            <p:spPr>
              <a:xfrm>
                <a:off x="4879627" y="1241238"/>
                <a:ext cx="7054068" cy="5041701"/>
              </a:xfrm>
              <a:prstGeom prst="rect">
                <a:avLst/>
              </a:prstGeom>
              <a:blipFill>
                <a:blip r:embed="rId3"/>
                <a:stretch>
                  <a:fillRect l="-777" t="-726" b="-242"/>
                </a:stretch>
              </a:blipFill>
            </p:spPr>
            <p:txBody>
              <a:bodyPr/>
              <a:lstStyle/>
              <a:p>
                <a:r>
                  <a:rPr lang="en-AU">
                    <a:noFill/>
                  </a:rPr>
                  <a:t> </a:t>
                </a:r>
              </a:p>
            </p:txBody>
          </p:sp>
        </mc:Fallback>
      </mc:AlternateContent>
      <p:graphicFrame>
        <p:nvGraphicFramePr>
          <p:cNvPr id="10" name="Table 9">
            <a:extLst>
              <a:ext uri="{FF2B5EF4-FFF2-40B4-BE49-F238E27FC236}">
                <a16:creationId xmlns:a16="http://schemas.microsoft.com/office/drawing/2014/main" id="{F1E363B4-D59A-478C-8096-D9B2458FB634}"/>
              </a:ext>
            </a:extLst>
          </p:cNvPr>
          <p:cNvGraphicFramePr>
            <a:graphicFrameLocks noGrp="1"/>
          </p:cNvGraphicFramePr>
          <p:nvPr>
            <p:extLst>
              <p:ext uri="{D42A27DB-BD31-4B8C-83A1-F6EECF244321}">
                <p14:modId xmlns:p14="http://schemas.microsoft.com/office/powerpoint/2010/main" val="3644543026"/>
              </p:ext>
            </p:extLst>
          </p:nvPr>
        </p:nvGraphicFramePr>
        <p:xfrm>
          <a:off x="6482024" y="2714775"/>
          <a:ext cx="3151188" cy="1013271"/>
        </p:xfrm>
        <a:graphic>
          <a:graphicData uri="http://schemas.openxmlformats.org/drawingml/2006/table">
            <a:tbl>
              <a:tblPr>
                <a:tableStyleId>{69CF1AB2-1976-4502-BF36-3FF5EA218861}</a:tableStyleId>
              </a:tblPr>
              <a:tblGrid>
                <a:gridCol w="235136">
                  <a:extLst>
                    <a:ext uri="{9D8B030D-6E8A-4147-A177-3AD203B41FA5}">
                      <a16:colId xmlns:a16="http://schemas.microsoft.com/office/drawing/2014/main" val="330139080"/>
                    </a:ext>
                  </a:extLst>
                </a:gridCol>
                <a:gridCol w="1458026">
                  <a:extLst>
                    <a:ext uri="{9D8B030D-6E8A-4147-A177-3AD203B41FA5}">
                      <a16:colId xmlns:a16="http://schemas.microsoft.com/office/drawing/2014/main" val="973382699"/>
                    </a:ext>
                  </a:extLst>
                </a:gridCol>
                <a:gridCol w="1458026">
                  <a:extLst>
                    <a:ext uri="{9D8B030D-6E8A-4147-A177-3AD203B41FA5}">
                      <a16:colId xmlns:a16="http://schemas.microsoft.com/office/drawing/2014/main" val="4101298588"/>
                    </a:ext>
                  </a:extLst>
                </a:gridCol>
              </a:tblGrid>
              <a:tr h="384621">
                <a:tc>
                  <a:txBody>
                    <a:bodyPr/>
                    <a:lstStyle/>
                    <a:p>
                      <a:pPr algn="ctr" fontAlgn="b"/>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B = 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B = F</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04280681"/>
                  </a:ext>
                </a:extLst>
              </a:tr>
              <a:tr h="212498">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fontAlgn="b"/>
                      <a:r>
                        <a:rPr lang="en-AU" sz="20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4060824897"/>
                  </a:ext>
                </a:extLst>
              </a:tr>
              <a:tr h="212498">
                <a:tc>
                  <a:txBody>
                    <a:bodyPr/>
                    <a:lstStyle/>
                    <a:p>
                      <a:pPr algn="ctr" fontAlgn="b"/>
                      <a:r>
                        <a:rPr lang="en-AU" sz="20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fontAlgn="b"/>
                      <a:r>
                        <a:rPr lang="en-AU" sz="20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fontAlgn="b"/>
                      <a:r>
                        <a:rPr lang="en-AU" sz="20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1413923010"/>
                  </a:ext>
                </a:extLst>
              </a:tr>
            </a:tbl>
          </a:graphicData>
        </a:graphic>
      </p:graphicFrame>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96860A8-5E1D-46BB-8D29-53442FC123C6}"/>
                  </a:ext>
                </a:extLst>
              </p:cNvPr>
              <p:cNvSpPr/>
              <p:nvPr/>
            </p:nvSpPr>
            <p:spPr>
              <a:xfrm>
                <a:off x="184303" y="5820984"/>
                <a:ext cx="3540008" cy="425053"/>
              </a:xfrm>
              <a:prstGeom prst="rect">
                <a:avLst/>
              </a:prstGeom>
            </p:spPr>
            <p:txBody>
              <a:bodyPr wrap="none">
                <a:spAutoFit/>
              </a:bodyPr>
              <a:lstStyle/>
              <a:p>
                <a:r>
                  <a:rPr lang="en-AU" sz="2000" dirty="0">
                    <a:solidFill>
                      <a:srgbClr val="FF0000"/>
                    </a:solidFill>
                    <a:latin typeface="Cambria Math" panose="02040503050406030204" pitchFamily="18" charset="0"/>
                  </a:rPr>
                  <a:t> </a:t>
                </a:r>
                <a14:m>
                  <m:oMath xmlns:m="http://schemas.openxmlformats.org/officeDocument/2006/math">
                    <m:r>
                      <a:rPr lang="en-AU" sz="2000" i="1" smtClean="0">
                        <a:solidFill>
                          <a:srgbClr val="FF0000"/>
                        </a:solidFill>
                        <a:latin typeface="Cambria Math" panose="02040503050406030204" pitchFamily="18" charset="0"/>
                        <a:ea typeface="Cambria Math" panose="02040503050406030204" pitchFamily="18" charset="0"/>
                      </a:rPr>
                      <m:t>∆</m:t>
                    </m:r>
                    <m:r>
                      <a:rPr lang="en-AU" sz="2000" b="0" i="1" smtClean="0">
                        <a:solidFill>
                          <a:srgbClr val="FF0000"/>
                        </a:solidFill>
                        <a:latin typeface="Cambria Math" panose="02040503050406030204" pitchFamily="18" charset="0"/>
                        <a:ea typeface="Cambria Math" panose="02040503050406030204" pitchFamily="18" charset="0"/>
                      </a:rPr>
                      <m:t> = </m:t>
                    </m:r>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𝐸</m:t>
                        </m:r>
                      </m:e>
                      <m:sub>
                        <m:r>
                          <a:rPr lang="en-AU" sz="2000" b="0" i="1" smtClean="0">
                            <a:solidFill>
                              <a:srgbClr val="FF0000"/>
                            </a:solidFill>
                            <a:latin typeface="Cambria Math" panose="02040503050406030204" pitchFamily="18" charset="0"/>
                          </a:rPr>
                          <m:t>𝑂𝑟𝑖𝑔</m:t>
                        </m:r>
                      </m:sub>
                    </m:sSub>
                    <m:r>
                      <a:rPr lang="en-AU" sz="2000">
                        <a:solidFill>
                          <a:srgbClr val="FF0000"/>
                        </a:solidFill>
                        <a:latin typeface="Cambria Math" panose="02040503050406030204" pitchFamily="18" charset="0"/>
                      </a:rPr>
                      <m:t>−</m:t>
                    </m:r>
                    <m:r>
                      <a:rPr lang="en-AU" sz="2000" i="1">
                        <a:solidFill>
                          <a:srgbClr val="FF0000"/>
                        </a:solidFill>
                        <a:latin typeface="Cambria Math" panose="02040503050406030204" pitchFamily="18" charset="0"/>
                      </a:rPr>
                      <m:t> </m:t>
                    </m:r>
                    <m:r>
                      <a:rPr lang="en-AU" sz="2000" i="1" smtClean="0">
                        <a:solidFill>
                          <a:srgbClr val="FF0000"/>
                        </a:solidFill>
                        <a:latin typeface="Cambria Math" panose="02040503050406030204" pitchFamily="18" charset="0"/>
                      </a:rPr>
                      <m:t>?</m:t>
                    </m:r>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𝐸</m:t>
                        </m:r>
                      </m:e>
                      <m:sub>
                        <m:r>
                          <a:rPr lang="en-AU" sz="2000" b="0" i="1" smtClean="0">
                            <a:solidFill>
                              <a:srgbClr val="FF0000"/>
                            </a:solidFill>
                            <a:latin typeface="Cambria Math" panose="02040503050406030204" pitchFamily="18" charset="0"/>
                          </a:rPr>
                          <m:t>𝐵</m:t>
                        </m:r>
                        <m:r>
                          <a:rPr lang="en-AU" sz="2000" i="1">
                            <a:solidFill>
                              <a:srgbClr val="FF0000"/>
                            </a:solidFill>
                            <a:latin typeface="Cambria Math" panose="02040503050406030204" pitchFamily="18" charset="0"/>
                          </a:rPr>
                          <m:t>=</m:t>
                        </m:r>
                        <m:r>
                          <a:rPr lang="en-AU" sz="2000" i="1">
                            <a:solidFill>
                              <a:srgbClr val="FF0000"/>
                            </a:solidFill>
                            <a:latin typeface="Cambria Math" panose="02040503050406030204" pitchFamily="18" charset="0"/>
                          </a:rPr>
                          <m:t>𝑇</m:t>
                        </m:r>
                      </m:sub>
                    </m:sSub>
                    <m:r>
                      <a:rPr lang="en-AU" sz="2000" i="1">
                        <a:solidFill>
                          <a:srgbClr val="FF0000"/>
                        </a:solidFill>
                        <a:latin typeface="Cambria Math" panose="02040503050406030204" pitchFamily="18" charset="0"/>
                      </a:rPr>
                      <m:t>−</m:t>
                    </m:r>
                    <m:r>
                      <a:rPr lang="en-AU" sz="2000" i="1" smtClean="0">
                        <a:solidFill>
                          <a:srgbClr val="FF0000"/>
                        </a:solidFill>
                        <a:latin typeface="Cambria Math" panose="02040503050406030204" pitchFamily="18" charset="0"/>
                      </a:rPr>
                      <m:t>?</m:t>
                    </m:r>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𝐸</m:t>
                        </m:r>
                      </m:e>
                      <m:sub>
                        <m:r>
                          <a:rPr lang="en-AU" sz="2000" b="0" i="1" smtClean="0">
                            <a:solidFill>
                              <a:srgbClr val="FF0000"/>
                            </a:solidFill>
                            <a:latin typeface="Cambria Math" panose="02040503050406030204" pitchFamily="18" charset="0"/>
                          </a:rPr>
                          <m:t>𝐵</m:t>
                        </m:r>
                        <m:r>
                          <a:rPr lang="en-AU" sz="2000" i="1">
                            <a:solidFill>
                              <a:srgbClr val="FF0000"/>
                            </a:solidFill>
                            <a:latin typeface="Cambria Math" panose="02040503050406030204" pitchFamily="18" charset="0"/>
                          </a:rPr>
                          <m:t>=</m:t>
                        </m:r>
                        <m:r>
                          <a:rPr lang="en-AU" sz="2000" b="0" i="1" smtClean="0">
                            <a:solidFill>
                              <a:srgbClr val="FF0000"/>
                            </a:solidFill>
                            <a:latin typeface="Cambria Math" panose="02040503050406030204" pitchFamily="18" charset="0"/>
                          </a:rPr>
                          <m:t>𝐹</m:t>
                        </m:r>
                      </m:sub>
                    </m:sSub>
                    <m:r>
                      <a:rPr lang="en-AU" sz="2000" i="1">
                        <a:solidFill>
                          <a:srgbClr val="FF0000"/>
                        </a:solidFill>
                        <a:latin typeface="Cambria Math" panose="02040503050406030204" pitchFamily="18" charset="0"/>
                      </a:rPr>
                      <m:t>=</m:t>
                    </m:r>
                    <m:r>
                      <a:rPr lang="en-AU" sz="2000" i="1" smtClean="0">
                        <a:solidFill>
                          <a:srgbClr val="FF0000"/>
                        </a:solidFill>
                        <a:latin typeface="Cambria Math" panose="02040503050406030204" pitchFamily="18" charset="0"/>
                      </a:rPr>
                      <m:t>?</m:t>
                    </m:r>
                  </m:oMath>
                </a14:m>
                <a:endParaRPr lang="en-AU" sz="2000" dirty="0">
                  <a:solidFill>
                    <a:srgbClr val="FF0000"/>
                  </a:solidFill>
                </a:endParaRPr>
              </a:p>
            </p:txBody>
          </p:sp>
        </mc:Choice>
        <mc:Fallback xmlns="">
          <p:sp>
            <p:nvSpPr>
              <p:cNvPr id="13" name="Rectangle 12">
                <a:extLst>
                  <a:ext uri="{FF2B5EF4-FFF2-40B4-BE49-F238E27FC236}">
                    <a16:creationId xmlns:a16="http://schemas.microsoft.com/office/drawing/2014/main" id="{E96860A8-5E1D-46BB-8D29-53442FC123C6}"/>
                  </a:ext>
                </a:extLst>
              </p:cNvPr>
              <p:cNvSpPr>
                <a:spLocks noRot="1" noChangeAspect="1" noMove="1" noResize="1" noEditPoints="1" noAdjustHandles="1" noChangeArrowheads="1" noChangeShapeType="1" noTextEdit="1"/>
              </p:cNvSpPr>
              <p:nvPr/>
            </p:nvSpPr>
            <p:spPr>
              <a:xfrm>
                <a:off x="184303" y="5820984"/>
                <a:ext cx="3540008" cy="425053"/>
              </a:xfrm>
              <a:prstGeom prst="rect">
                <a:avLst/>
              </a:prstGeom>
              <a:blipFill>
                <a:blip r:embed="rId4"/>
                <a:stretch>
                  <a:fillRect b="-8571"/>
                </a:stretch>
              </a:blipFill>
            </p:spPr>
            <p:txBody>
              <a:bodyPr/>
              <a:lstStyle/>
              <a:p>
                <a:r>
                  <a:rPr lang="en-AU">
                    <a:noFill/>
                  </a:rPr>
                  <a:t> </a:t>
                </a:r>
              </a:p>
            </p:txBody>
          </p:sp>
        </mc:Fallback>
      </mc:AlternateContent>
    </p:spTree>
    <p:extLst>
      <p:ext uri="{BB962C8B-B14F-4D97-AF65-F5344CB8AC3E}">
        <p14:creationId xmlns:p14="http://schemas.microsoft.com/office/powerpoint/2010/main" val="14881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AA49F-763E-4D1E-9FED-5EFCD08A33FE}"/>
              </a:ext>
            </a:extLst>
          </p:cNvPr>
          <p:cNvSpPr>
            <a:spLocks noGrp="1"/>
          </p:cNvSpPr>
          <p:nvPr>
            <p:ph type="title"/>
          </p:nvPr>
        </p:nvSpPr>
        <p:spPr>
          <a:xfrm>
            <a:off x="838200" y="15809"/>
            <a:ext cx="10515600" cy="1325563"/>
          </a:xfrm>
        </p:spPr>
        <p:txBody>
          <a:bodyPr>
            <a:noAutofit/>
          </a:bodyPr>
          <a:lstStyle/>
          <a:p>
            <a:r>
              <a:rPr lang="en-AU" sz="3200" dirty="0"/>
              <a:t>2- Consider the following data set for a binary class problem and consider building a decision tree using this data.</a:t>
            </a:r>
            <a:endParaRPr lang="en-AU" sz="1800" dirty="0"/>
          </a:p>
        </p:txBody>
      </p:sp>
      <p:graphicFrame>
        <p:nvGraphicFramePr>
          <p:cNvPr id="7" name="Content Placeholder 3">
            <a:extLst>
              <a:ext uri="{FF2B5EF4-FFF2-40B4-BE49-F238E27FC236}">
                <a16:creationId xmlns:a16="http://schemas.microsoft.com/office/drawing/2014/main" id="{6F2DBDDA-2450-46F7-9C80-373C2F58459B}"/>
              </a:ext>
            </a:extLst>
          </p:cNvPr>
          <p:cNvGraphicFramePr>
            <a:graphicFrameLocks noGrp="1"/>
          </p:cNvGraphicFramePr>
          <p:nvPr>
            <p:ph idx="1"/>
          </p:nvPr>
        </p:nvGraphicFramePr>
        <p:xfrm>
          <a:off x="721454" y="1690688"/>
          <a:ext cx="3780000" cy="3527871"/>
        </p:xfrm>
        <a:graphic>
          <a:graphicData uri="http://schemas.openxmlformats.org/drawingml/2006/table">
            <a:tbl>
              <a:tblPr>
                <a:tableStyleId>{69CF1AB2-1976-4502-BF36-3FF5EA218861}</a:tableStyleId>
              </a:tblPr>
              <a:tblGrid>
                <a:gridCol w="1260000">
                  <a:extLst>
                    <a:ext uri="{9D8B030D-6E8A-4147-A177-3AD203B41FA5}">
                      <a16:colId xmlns:a16="http://schemas.microsoft.com/office/drawing/2014/main" val="1825172555"/>
                    </a:ext>
                  </a:extLst>
                </a:gridCol>
                <a:gridCol w="1260000">
                  <a:extLst>
                    <a:ext uri="{9D8B030D-6E8A-4147-A177-3AD203B41FA5}">
                      <a16:colId xmlns:a16="http://schemas.microsoft.com/office/drawing/2014/main" val="14279295"/>
                    </a:ext>
                  </a:extLst>
                </a:gridCol>
                <a:gridCol w="1260000">
                  <a:extLst>
                    <a:ext uri="{9D8B030D-6E8A-4147-A177-3AD203B41FA5}">
                      <a16:colId xmlns:a16="http://schemas.microsoft.com/office/drawing/2014/main" val="945999114"/>
                    </a:ext>
                  </a:extLst>
                </a:gridCol>
              </a:tblGrid>
              <a:tr h="384621">
                <a:tc>
                  <a:txBody>
                    <a:bodyPr/>
                    <a:lstStyle/>
                    <a:p>
                      <a:pPr algn="ctr" fontAlgn="b"/>
                      <a:r>
                        <a:rPr lang="en-AU" sz="2000" u="none" strike="noStrike" dirty="0">
                          <a:effectLst/>
                        </a:rPr>
                        <a:t>Feature A</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Feature B</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Class Label</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61161767"/>
                  </a:ext>
                </a:extLst>
              </a:tr>
              <a:tr h="212498">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28388258"/>
                  </a:ext>
                </a:extLst>
              </a:tr>
              <a:tr h="212498">
                <a:tc>
                  <a:txBody>
                    <a:bodyPr/>
                    <a:lstStyle/>
                    <a:p>
                      <a:pPr algn="ctr" fontAlgn="b"/>
                      <a:r>
                        <a:rPr lang="en-AU" sz="2000" b="0" i="0" u="none" strike="noStrike" dirty="0">
                          <a:solidFill>
                            <a:srgbClr val="000000"/>
                          </a:solidFill>
                          <a:effectLst/>
                          <a:latin typeface="Calibri" panose="020F0502020204030204" pitchFamily="34" charset="0"/>
                        </a:rPr>
                        <a:t>T</a:t>
                      </a:r>
                    </a:p>
                  </a:txBody>
                  <a:tcPr marL="9525" marR="9525" marT="9525" marB="0" anchor="ctr"/>
                </a:tc>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30087946"/>
                  </a:ext>
                </a:extLst>
              </a:tr>
              <a:tr h="212498">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11202763"/>
                  </a:ext>
                </a:extLst>
              </a:tr>
              <a:tr h="212498">
                <a:tc>
                  <a:txBody>
                    <a:bodyPr/>
                    <a:lstStyle/>
                    <a:p>
                      <a:pPr algn="ctr" fontAlgn="b"/>
                      <a:r>
                        <a:rPr lang="en-AU" sz="2000" b="0" i="0" u="none" strike="noStrike" dirty="0">
                          <a:solidFill>
                            <a:srgbClr val="000000"/>
                          </a:solidFill>
                          <a:effectLst/>
                          <a:latin typeface="Calibri" panose="020F0502020204030204" pitchFamily="34" charset="0"/>
                        </a:rPr>
                        <a:t>T</a:t>
                      </a:r>
                    </a:p>
                  </a:txBody>
                  <a:tcPr marL="9525" marR="9525" marT="9525" marB="0" anchor="ctr"/>
                </a:tc>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58458998"/>
                  </a:ext>
                </a:extLst>
              </a:tr>
              <a:tr h="212498">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87942301"/>
                  </a:ext>
                </a:extLst>
              </a:tr>
              <a:tr h="212498">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17702843"/>
                  </a:ext>
                </a:extLst>
              </a:tr>
              <a:tr h="212498">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39333793"/>
                  </a:ext>
                </a:extLst>
              </a:tr>
              <a:tr h="212498">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52016429"/>
                  </a:ext>
                </a:extLst>
              </a:tr>
              <a:tr h="212498">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47034406"/>
                  </a:ext>
                </a:extLst>
              </a:tr>
              <a:tr h="212498">
                <a:tc>
                  <a:txBody>
                    <a:bodyPr/>
                    <a:lstStyle/>
                    <a:p>
                      <a:pPr algn="ctr" fontAlgn="b"/>
                      <a:r>
                        <a:rPr lang="en-AU" sz="2000" u="none" strike="noStrike" dirty="0">
                          <a:effectLst/>
                        </a:rPr>
                        <a:t>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F</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11253330"/>
                  </a:ext>
                </a:extLst>
              </a:tr>
            </a:tbl>
          </a:graphicData>
        </a:graphic>
      </p:graphicFrame>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065E0C1-AD52-4994-9A1C-A623D5701CFC}"/>
                  </a:ext>
                </a:extLst>
              </p:cNvPr>
              <p:cNvSpPr/>
              <p:nvPr/>
            </p:nvSpPr>
            <p:spPr>
              <a:xfrm>
                <a:off x="4879627" y="1241238"/>
                <a:ext cx="7054068" cy="5581464"/>
              </a:xfrm>
              <a:prstGeom prst="rect">
                <a:avLst/>
              </a:prstGeom>
            </p:spPr>
            <p:txBody>
              <a:bodyPr wrap="square">
                <a:spAutoFit/>
              </a:bodyPr>
              <a:lstStyle/>
              <a:p>
                <a:pPr marL="342900" indent="-342900">
                  <a:buFont typeface="Arial" panose="020B0604020202020204" pitchFamily="34" charset="0"/>
                  <a:buChar char="•"/>
                </a:pPr>
                <a:r>
                  <a:rPr lang="en-AU" sz="2000" dirty="0"/>
                  <a:t>Write a formula for the information gain when splitting on feature B.</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Contingency Table after splitting on feature B</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The overall entropy before splitting : </a:t>
                </a:r>
              </a:p>
              <a:p>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𝐸</m:t>
                          </m:r>
                        </m:e>
                        <m:sub>
                          <m:r>
                            <a:rPr lang="en-AU" sz="2000" i="1">
                              <a:latin typeface="Cambria Math" panose="02040503050406030204" pitchFamily="18" charset="0"/>
                            </a:rPr>
                            <m:t>𝑂𝑟𝑖𝑔</m:t>
                          </m:r>
                        </m:sub>
                      </m:sSub>
                      <m:r>
                        <a:rPr lang="en-AU" sz="2000">
                          <a:latin typeface="Cambria Math" panose="02040503050406030204" pitchFamily="18" charset="0"/>
                        </a:rPr>
                        <m:t>=−</m:t>
                      </m:r>
                      <m:r>
                        <a:rPr lang="en-AU" sz="2000" i="1">
                          <a:latin typeface="Cambria Math" panose="02040503050406030204" pitchFamily="18" charset="0"/>
                        </a:rPr>
                        <m:t> 0.4</m:t>
                      </m:r>
                      <m:r>
                        <a:rPr lang="en-AU" sz="2000">
                          <a:latin typeface="Cambria Math" panose="02040503050406030204" pitchFamily="18" charset="0"/>
                        </a:rPr>
                        <m:t> </m:t>
                      </m:r>
                      <m:r>
                        <m:rPr>
                          <m:sty m:val="p"/>
                        </m:rPr>
                        <a:rPr lang="en-AU" sz="2000">
                          <a:latin typeface="Cambria Math" panose="02040503050406030204" pitchFamily="18" charset="0"/>
                        </a:rPr>
                        <m:t>log</m:t>
                      </m:r>
                      <m:r>
                        <a:rPr lang="en-AU" sz="2000">
                          <a:latin typeface="Cambria Math" panose="02040503050406030204" pitchFamily="18" charset="0"/>
                        </a:rPr>
                        <m:t> </m:t>
                      </m:r>
                      <m:r>
                        <a:rPr lang="en-AU" sz="2000" i="1">
                          <a:latin typeface="Cambria Math" panose="02040503050406030204" pitchFamily="18" charset="0"/>
                        </a:rPr>
                        <m:t>0.4 −0.6</m:t>
                      </m:r>
                      <m:r>
                        <a:rPr lang="en-AU" sz="2000">
                          <a:latin typeface="Cambria Math" panose="02040503050406030204" pitchFamily="18" charset="0"/>
                        </a:rPr>
                        <m:t> </m:t>
                      </m:r>
                      <m:r>
                        <m:rPr>
                          <m:sty m:val="p"/>
                        </m:rPr>
                        <a:rPr lang="en-AU" sz="2000">
                          <a:latin typeface="Cambria Math" panose="02040503050406030204" pitchFamily="18" charset="0"/>
                        </a:rPr>
                        <m:t>log</m:t>
                      </m:r>
                      <m:r>
                        <a:rPr lang="en-AU" sz="2000">
                          <a:latin typeface="Cambria Math" panose="02040503050406030204" pitchFamily="18" charset="0"/>
                        </a:rPr>
                        <m:t> </m:t>
                      </m:r>
                      <m:r>
                        <a:rPr lang="en-AU" sz="2000" i="1">
                          <a:latin typeface="Cambria Math" panose="02040503050406030204" pitchFamily="18" charset="0"/>
                        </a:rPr>
                        <m:t>0.6</m:t>
                      </m:r>
                      <m:r>
                        <a:rPr lang="en-AU" sz="2000" b="0" i="1" smtClean="0">
                          <a:latin typeface="Cambria Math" panose="02040503050406030204" pitchFamily="18" charset="0"/>
                        </a:rPr>
                        <m:t>=0.9710</m:t>
                      </m:r>
                    </m:oMath>
                  </m:oMathPara>
                </a14:m>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The information gain after splitting on B is:</a:t>
                </a:r>
              </a:p>
              <a:p>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𝐸</m:t>
                          </m:r>
                        </m:e>
                        <m:sub>
                          <m:r>
                            <a:rPr lang="en-AU" sz="2000" b="0" i="1" smtClean="0">
                              <a:latin typeface="Cambria Math" panose="02040503050406030204" pitchFamily="18" charset="0"/>
                            </a:rPr>
                            <m:t>𝐵</m:t>
                          </m:r>
                          <m:r>
                            <a:rPr lang="en-AU" sz="2000" b="0" i="1" smtClean="0">
                              <a:latin typeface="Cambria Math" panose="02040503050406030204" pitchFamily="18" charset="0"/>
                            </a:rPr>
                            <m:t>=</m:t>
                          </m:r>
                          <m:r>
                            <a:rPr lang="en-AU" sz="2000" b="0" i="1" smtClean="0">
                              <a:latin typeface="Cambria Math" panose="02040503050406030204" pitchFamily="18" charset="0"/>
                            </a:rPr>
                            <m:t>𝑇</m:t>
                          </m:r>
                        </m:sub>
                      </m:sSub>
                      <m:r>
                        <a:rPr lang="en-AU" sz="2000">
                          <a:latin typeface="Cambria Math" panose="02040503050406030204" pitchFamily="18" charset="0"/>
                        </a:rPr>
                        <m:t>=−</m:t>
                      </m:r>
                      <m:r>
                        <a:rPr lang="en-AU" sz="2000" i="1">
                          <a:latin typeface="Cambria Math" panose="02040503050406030204" pitchFamily="18" charset="0"/>
                        </a:rPr>
                        <m:t> </m:t>
                      </m:r>
                      <m:f>
                        <m:fPr>
                          <m:ctrlPr>
                            <a:rPr lang="en-AU" sz="2000" i="1" smtClean="0">
                              <a:latin typeface="Cambria Math" panose="02040503050406030204" pitchFamily="18" charset="0"/>
                            </a:rPr>
                          </m:ctrlPr>
                        </m:fPr>
                        <m:num>
                          <m:r>
                            <a:rPr lang="en-AU" sz="2000" b="0" i="1" smtClean="0">
                              <a:latin typeface="Cambria Math" panose="02040503050406030204" pitchFamily="18" charset="0"/>
                            </a:rPr>
                            <m:t>3</m:t>
                          </m:r>
                        </m:num>
                        <m:den>
                          <m:r>
                            <a:rPr lang="en-AU" sz="2000" b="0" i="1" smtClean="0">
                              <a:latin typeface="Cambria Math" panose="02040503050406030204" pitchFamily="18" charset="0"/>
                            </a:rPr>
                            <m:t>4</m:t>
                          </m:r>
                        </m:den>
                      </m:f>
                      <m:r>
                        <m:rPr>
                          <m:sty m:val="p"/>
                        </m:rPr>
                        <a:rPr lang="en-AU" sz="2000">
                          <a:latin typeface="Cambria Math" panose="02040503050406030204" pitchFamily="18" charset="0"/>
                        </a:rPr>
                        <m:t>log</m:t>
                      </m:r>
                      <m:f>
                        <m:fPr>
                          <m:ctrlPr>
                            <a:rPr lang="en-AU" sz="2000" i="1">
                              <a:latin typeface="Cambria Math" panose="02040503050406030204" pitchFamily="18" charset="0"/>
                            </a:rPr>
                          </m:ctrlPr>
                        </m:fPr>
                        <m:num>
                          <m:r>
                            <a:rPr lang="en-AU" sz="2000" b="0" i="1" smtClean="0">
                              <a:latin typeface="Cambria Math" panose="02040503050406030204" pitchFamily="18" charset="0"/>
                            </a:rPr>
                            <m:t>3</m:t>
                          </m:r>
                        </m:num>
                        <m:den>
                          <m:r>
                            <a:rPr lang="en-AU" sz="2000" b="0" i="1" smtClean="0">
                              <a:latin typeface="Cambria Math" panose="02040503050406030204" pitchFamily="18" charset="0"/>
                            </a:rPr>
                            <m:t>4</m:t>
                          </m:r>
                        </m:den>
                      </m:f>
                      <m:r>
                        <a:rPr lang="en-AU" sz="2000" i="1">
                          <a:latin typeface="Cambria Math" panose="02040503050406030204" pitchFamily="18" charset="0"/>
                        </a:rPr>
                        <m:t>−</m:t>
                      </m:r>
                      <m:f>
                        <m:fPr>
                          <m:ctrlPr>
                            <a:rPr lang="en-AU" sz="2000" i="1">
                              <a:latin typeface="Cambria Math" panose="02040503050406030204" pitchFamily="18" charset="0"/>
                            </a:rPr>
                          </m:ctrlPr>
                        </m:fPr>
                        <m:num>
                          <m:r>
                            <a:rPr lang="en-AU" sz="2000" b="0" i="1" smtClean="0">
                              <a:latin typeface="Cambria Math" panose="02040503050406030204" pitchFamily="18" charset="0"/>
                            </a:rPr>
                            <m:t>1</m:t>
                          </m:r>
                        </m:num>
                        <m:den>
                          <m:r>
                            <a:rPr lang="en-AU" sz="2000" b="0" i="1" smtClean="0">
                              <a:latin typeface="Cambria Math" panose="02040503050406030204" pitchFamily="18" charset="0"/>
                            </a:rPr>
                            <m:t>4</m:t>
                          </m:r>
                        </m:den>
                      </m:f>
                      <m:r>
                        <m:rPr>
                          <m:sty m:val="p"/>
                        </m:rPr>
                        <a:rPr lang="en-AU" sz="2000">
                          <a:latin typeface="Cambria Math" panose="02040503050406030204" pitchFamily="18" charset="0"/>
                        </a:rPr>
                        <m:t>log</m:t>
                      </m:r>
                      <m:f>
                        <m:fPr>
                          <m:ctrlPr>
                            <a:rPr lang="en-AU" sz="2000" i="1">
                              <a:latin typeface="Cambria Math" panose="02040503050406030204" pitchFamily="18" charset="0"/>
                            </a:rPr>
                          </m:ctrlPr>
                        </m:fPr>
                        <m:num>
                          <m:r>
                            <a:rPr lang="en-AU" sz="2000" b="0" i="1" smtClean="0">
                              <a:latin typeface="Cambria Math" panose="02040503050406030204" pitchFamily="18" charset="0"/>
                            </a:rPr>
                            <m:t>1</m:t>
                          </m:r>
                        </m:num>
                        <m:den>
                          <m:r>
                            <a:rPr lang="en-AU" sz="2000" b="0" i="1" smtClean="0">
                              <a:latin typeface="Cambria Math" panose="02040503050406030204" pitchFamily="18" charset="0"/>
                            </a:rPr>
                            <m:t>4</m:t>
                          </m:r>
                        </m:den>
                      </m:f>
                      <m:r>
                        <a:rPr lang="en-AU" sz="2000" b="0" i="1" smtClean="0">
                          <a:latin typeface="Cambria Math" panose="02040503050406030204" pitchFamily="18" charset="0"/>
                        </a:rPr>
                        <m:t>=0.8113</m:t>
                      </m:r>
                    </m:oMath>
                  </m:oMathPara>
                </a14:m>
                <a:endParaRPr lang="en-AU" sz="2000" dirty="0"/>
              </a:p>
              <a:p>
                <a:endParaRPr lang="en-AU" sz="2000" dirty="0"/>
              </a:p>
              <a:p>
                <a:pPr/>
                <a14:m>
                  <m:oMathPara xmlns:m="http://schemas.openxmlformats.org/officeDocument/2006/math">
                    <m:oMathParaPr>
                      <m:jc m:val="centerGroup"/>
                    </m:oMathParaPr>
                    <m:oMath xmlns:m="http://schemas.openxmlformats.org/officeDocument/2006/math">
                      <m:sSub>
                        <m:sSubPr>
                          <m:ctrlPr>
                            <a:rPr lang="en-AU" sz="2000" i="1">
                              <a:latin typeface="Cambria Math" panose="02040503050406030204" pitchFamily="18" charset="0"/>
                            </a:rPr>
                          </m:ctrlPr>
                        </m:sSubPr>
                        <m:e>
                          <m:r>
                            <a:rPr lang="en-AU" sz="2000" i="1">
                              <a:latin typeface="Cambria Math" panose="02040503050406030204" pitchFamily="18" charset="0"/>
                            </a:rPr>
                            <m:t>𝐸</m:t>
                          </m:r>
                        </m:e>
                        <m:sub>
                          <m:r>
                            <a:rPr lang="en-AU" sz="2000" b="0" i="1" smtClean="0">
                              <a:latin typeface="Cambria Math" panose="02040503050406030204" pitchFamily="18" charset="0"/>
                            </a:rPr>
                            <m:t>𝐵</m:t>
                          </m:r>
                          <m:r>
                            <a:rPr lang="en-AU" sz="2000" i="1">
                              <a:latin typeface="Cambria Math" panose="02040503050406030204" pitchFamily="18" charset="0"/>
                            </a:rPr>
                            <m:t>=</m:t>
                          </m:r>
                          <m:r>
                            <a:rPr lang="en-AU" sz="2000" b="0" i="1" smtClean="0">
                              <a:latin typeface="Cambria Math" panose="02040503050406030204" pitchFamily="18" charset="0"/>
                            </a:rPr>
                            <m:t>𝐹</m:t>
                          </m:r>
                        </m:sub>
                      </m:sSub>
                      <m:r>
                        <a:rPr lang="en-AU" sz="2000">
                          <a:latin typeface="Cambria Math" panose="02040503050406030204" pitchFamily="18" charset="0"/>
                        </a:rPr>
                        <m:t>=−</m:t>
                      </m:r>
                      <m:r>
                        <a:rPr lang="en-AU" sz="2000" i="1">
                          <a:latin typeface="Cambria Math" panose="02040503050406030204" pitchFamily="18" charset="0"/>
                        </a:rPr>
                        <m:t> </m:t>
                      </m:r>
                      <m:f>
                        <m:fPr>
                          <m:ctrlPr>
                            <a:rPr lang="en-AU" sz="2000" i="1">
                              <a:latin typeface="Cambria Math" panose="02040503050406030204" pitchFamily="18" charset="0"/>
                            </a:rPr>
                          </m:ctrlPr>
                        </m:fPr>
                        <m:num>
                          <m:r>
                            <a:rPr lang="en-AU" sz="2000" b="0" i="1" smtClean="0">
                              <a:latin typeface="Cambria Math" panose="02040503050406030204" pitchFamily="18" charset="0"/>
                            </a:rPr>
                            <m:t>1</m:t>
                          </m:r>
                        </m:num>
                        <m:den>
                          <m:r>
                            <a:rPr lang="en-AU" sz="2000" b="0" i="1" smtClean="0">
                              <a:latin typeface="Cambria Math" panose="02040503050406030204" pitchFamily="18" charset="0"/>
                            </a:rPr>
                            <m:t>6</m:t>
                          </m:r>
                        </m:den>
                      </m:f>
                      <m:r>
                        <m:rPr>
                          <m:sty m:val="p"/>
                        </m:rPr>
                        <a:rPr lang="en-AU" sz="2000">
                          <a:latin typeface="Cambria Math" panose="02040503050406030204" pitchFamily="18" charset="0"/>
                        </a:rPr>
                        <m:t>log</m:t>
                      </m:r>
                      <m:f>
                        <m:fPr>
                          <m:ctrlPr>
                            <a:rPr lang="en-AU" sz="2000" i="1">
                              <a:latin typeface="Cambria Math" panose="02040503050406030204" pitchFamily="18" charset="0"/>
                            </a:rPr>
                          </m:ctrlPr>
                        </m:fPr>
                        <m:num>
                          <m:r>
                            <a:rPr lang="en-AU" sz="2000" b="0" i="1" smtClean="0">
                              <a:latin typeface="Cambria Math" panose="02040503050406030204" pitchFamily="18" charset="0"/>
                            </a:rPr>
                            <m:t>1</m:t>
                          </m:r>
                        </m:num>
                        <m:den>
                          <m:r>
                            <a:rPr lang="en-AU" sz="2000" b="0" i="1" smtClean="0">
                              <a:latin typeface="Cambria Math" panose="02040503050406030204" pitchFamily="18" charset="0"/>
                            </a:rPr>
                            <m:t>6</m:t>
                          </m:r>
                        </m:den>
                      </m:f>
                      <m:r>
                        <a:rPr lang="en-AU" sz="2000" i="1">
                          <a:latin typeface="Cambria Math" panose="02040503050406030204" pitchFamily="18" charset="0"/>
                        </a:rPr>
                        <m:t>−</m:t>
                      </m:r>
                      <m:f>
                        <m:fPr>
                          <m:ctrlPr>
                            <a:rPr lang="en-AU" sz="2000" i="1">
                              <a:latin typeface="Cambria Math" panose="02040503050406030204" pitchFamily="18" charset="0"/>
                            </a:rPr>
                          </m:ctrlPr>
                        </m:fPr>
                        <m:num>
                          <m:r>
                            <a:rPr lang="en-AU" sz="2000" b="0" i="1" smtClean="0">
                              <a:latin typeface="Cambria Math" panose="02040503050406030204" pitchFamily="18" charset="0"/>
                            </a:rPr>
                            <m:t>5</m:t>
                          </m:r>
                        </m:num>
                        <m:den>
                          <m:r>
                            <a:rPr lang="en-AU" sz="2000" b="0" i="1" smtClean="0">
                              <a:latin typeface="Cambria Math" panose="02040503050406030204" pitchFamily="18" charset="0"/>
                            </a:rPr>
                            <m:t>6</m:t>
                          </m:r>
                        </m:den>
                      </m:f>
                      <m:r>
                        <m:rPr>
                          <m:sty m:val="p"/>
                        </m:rPr>
                        <a:rPr lang="en-AU" sz="2000">
                          <a:latin typeface="Cambria Math" panose="02040503050406030204" pitchFamily="18" charset="0"/>
                        </a:rPr>
                        <m:t>log</m:t>
                      </m:r>
                      <m:f>
                        <m:fPr>
                          <m:ctrlPr>
                            <a:rPr lang="en-AU" sz="2000" i="1">
                              <a:latin typeface="Cambria Math" panose="02040503050406030204" pitchFamily="18" charset="0"/>
                            </a:rPr>
                          </m:ctrlPr>
                        </m:fPr>
                        <m:num>
                          <m:r>
                            <a:rPr lang="en-AU" sz="2000" b="0" i="1" smtClean="0">
                              <a:latin typeface="Cambria Math" panose="02040503050406030204" pitchFamily="18" charset="0"/>
                            </a:rPr>
                            <m:t>5</m:t>
                          </m:r>
                        </m:num>
                        <m:den>
                          <m:r>
                            <a:rPr lang="en-AU" sz="2000" b="0" i="1" smtClean="0">
                              <a:latin typeface="Cambria Math" panose="02040503050406030204" pitchFamily="18" charset="0"/>
                            </a:rPr>
                            <m:t>6</m:t>
                          </m:r>
                        </m:den>
                      </m:f>
                      <m:r>
                        <a:rPr lang="en-AU" sz="2000" i="1">
                          <a:latin typeface="Cambria Math" panose="02040503050406030204" pitchFamily="18" charset="0"/>
                        </a:rPr>
                        <m:t>=</m:t>
                      </m:r>
                      <m:r>
                        <a:rPr lang="en-AU" sz="2000" b="0" i="1" smtClean="0">
                          <a:latin typeface="Cambria Math" panose="02040503050406030204" pitchFamily="18" charset="0"/>
                        </a:rPr>
                        <m:t>0.6500</m:t>
                      </m:r>
                    </m:oMath>
                  </m:oMathPara>
                </a14:m>
                <a:endParaRPr lang="en-AU" sz="2000" dirty="0"/>
              </a:p>
            </p:txBody>
          </p:sp>
        </mc:Choice>
        <mc:Fallback xmlns="">
          <p:sp>
            <p:nvSpPr>
              <p:cNvPr id="3" name="Rectangle 2">
                <a:extLst>
                  <a:ext uri="{FF2B5EF4-FFF2-40B4-BE49-F238E27FC236}">
                    <a16:creationId xmlns:a16="http://schemas.microsoft.com/office/drawing/2014/main" id="{E065E0C1-AD52-4994-9A1C-A623D5701CFC}"/>
                  </a:ext>
                </a:extLst>
              </p:cNvPr>
              <p:cNvSpPr>
                <a:spLocks noRot="1" noChangeAspect="1" noMove="1" noResize="1" noEditPoints="1" noAdjustHandles="1" noChangeArrowheads="1" noChangeShapeType="1" noTextEdit="1"/>
              </p:cNvSpPr>
              <p:nvPr/>
            </p:nvSpPr>
            <p:spPr>
              <a:xfrm>
                <a:off x="4879627" y="1241238"/>
                <a:ext cx="7054068" cy="5581464"/>
              </a:xfrm>
              <a:prstGeom prst="rect">
                <a:avLst/>
              </a:prstGeom>
              <a:blipFill>
                <a:blip r:embed="rId3"/>
                <a:stretch>
                  <a:fillRect l="-777" t="-656"/>
                </a:stretch>
              </a:blipFill>
            </p:spPr>
            <p:txBody>
              <a:bodyPr/>
              <a:lstStyle/>
              <a:p>
                <a:r>
                  <a:rPr lang="en-AU">
                    <a:noFill/>
                  </a:rPr>
                  <a:t> </a:t>
                </a:r>
              </a:p>
            </p:txBody>
          </p:sp>
        </mc:Fallback>
      </mc:AlternateContent>
      <p:graphicFrame>
        <p:nvGraphicFramePr>
          <p:cNvPr id="10" name="Table 9">
            <a:extLst>
              <a:ext uri="{FF2B5EF4-FFF2-40B4-BE49-F238E27FC236}">
                <a16:creationId xmlns:a16="http://schemas.microsoft.com/office/drawing/2014/main" id="{F1E363B4-D59A-478C-8096-D9B2458FB634}"/>
              </a:ext>
            </a:extLst>
          </p:cNvPr>
          <p:cNvGraphicFramePr>
            <a:graphicFrameLocks noGrp="1"/>
          </p:cNvGraphicFramePr>
          <p:nvPr>
            <p:extLst>
              <p:ext uri="{D42A27DB-BD31-4B8C-83A1-F6EECF244321}">
                <p14:modId xmlns:p14="http://schemas.microsoft.com/office/powerpoint/2010/main" val="3056626244"/>
              </p:ext>
            </p:extLst>
          </p:nvPr>
        </p:nvGraphicFramePr>
        <p:xfrm>
          <a:off x="6482024" y="2714775"/>
          <a:ext cx="3151188" cy="1013271"/>
        </p:xfrm>
        <a:graphic>
          <a:graphicData uri="http://schemas.openxmlformats.org/drawingml/2006/table">
            <a:tbl>
              <a:tblPr>
                <a:tableStyleId>{69CF1AB2-1976-4502-BF36-3FF5EA218861}</a:tableStyleId>
              </a:tblPr>
              <a:tblGrid>
                <a:gridCol w="235136">
                  <a:extLst>
                    <a:ext uri="{9D8B030D-6E8A-4147-A177-3AD203B41FA5}">
                      <a16:colId xmlns:a16="http://schemas.microsoft.com/office/drawing/2014/main" val="330139080"/>
                    </a:ext>
                  </a:extLst>
                </a:gridCol>
                <a:gridCol w="1458026">
                  <a:extLst>
                    <a:ext uri="{9D8B030D-6E8A-4147-A177-3AD203B41FA5}">
                      <a16:colId xmlns:a16="http://schemas.microsoft.com/office/drawing/2014/main" val="973382699"/>
                    </a:ext>
                  </a:extLst>
                </a:gridCol>
                <a:gridCol w="1458026">
                  <a:extLst>
                    <a:ext uri="{9D8B030D-6E8A-4147-A177-3AD203B41FA5}">
                      <a16:colId xmlns:a16="http://schemas.microsoft.com/office/drawing/2014/main" val="4101298588"/>
                    </a:ext>
                  </a:extLst>
                </a:gridCol>
              </a:tblGrid>
              <a:tr h="384621">
                <a:tc>
                  <a:txBody>
                    <a:bodyPr/>
                    <a:lstStyle/>
                    <a:p>
                      <a:pPr algn="ctr" fontAlgn="b"/>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B = 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B = F</a:t>
                      </a:r>
                      <a:endParaRPr lang="en-AU"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04280681"/>
                  </a:ext>
                </a:extLst>
              </a:tr>
              <a:tr h="212498">
                <a:tc>
                  <a:txBody>
                    <a:bodyPr/>
                    <a:lstStyle/>
                    <a:p>
                      <a:pPr algn="ctr" fontAlgn="b"/>
                      <a:r>
                        <a:rPr lang="en-AU" sz="2000" u="none" strike="noStrike" dirty="0">
                          <a:effectLst/>
                        </a:rPr>
                        <a:t>+</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u="none" strike="noStrike" dirty="0">
                          <a:effectLst/>
                        </a:rPr>
                        <a:t>3</a:t>
                      </a:r>
                      <a:endParaRPr lang="en-AU"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0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4060824897"/>
                  </a:ext>
                </a:extLst>
              </a:tr>
              <a:tr h="212498">
                <a:tc>
                  <a:txBody>
                    <a:bodyPr/>
                    <a:lstStyle/>
                    <a:p>
                      <a:pPr algn="ctr" fontAlgn="b"/>
                      <a:r>
                        <a:rPr lang="en-AU" sz="20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fontAlgn="b"/>
                      <a:r>
                        <a:rPr lang="en-AU" sz="20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b"/>
                      <a:r>
                        <a:rPr lang="en-AU" sz="2000" b="0" i="0" u="none" strike="noStrike" dirty="0">
                          <a:solidFill>
                            <a:srgbClr val="000000"/>
                          </a:solidFill>
                          <a:effectLst/>
                          <a:latin typeface="Calibri" panose="020F0502020204030204" pitchFamily="34" charset="0"/>
                        </a:rPr>
                        <a:t>5</a:t>
                      </a:r>
                    </a:p>
                  </a:txBody>
                  <a:tcPr marL="9525" marR="9525" marT="9525" marB="0" anchor="ctr"/>
                </a:tc>
                <a:extLst>
                  <a:ext uri="{0D108BD9-81ED-4DB2-BD59-A6C34878D82A}">
                    <a16:rowId xmlns:a16="http://schemas.microsoft.com/office/drawing/2014/main" val="1413923010"/>
                  </a:ext>
                </a:extLst>
              </a:tr>
            </a:tbl>
          </a:graphicData>
        </a:graphic>
      </p:graphicFrame>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96860A8-5E1D-46BB-8D29-53442FC123C6}"/>
                  </a:ext>
                </a:extLst>
              </p:cNvPr>
              <p:cNvSpPr/>
              <p:nvPr/>
            </p:nvSpPr>
            <p:spPr>
              <a:xfrm>
                <a:off x="184303" y="5820984"/>
                <a:ext cx="4695324" cy="529504"/>
              </a:xfrm>
              <a:prstGeom prst="rect">
                <a:avLst/>
              </a:prstGeom>
            </p:spPr>
            <p:txBody>
              <a:bodyPr wrap="none">
                <a:spAutoFit/>
              </a:bodyPr>
              <a:lstStyle/>
              <a:p>
                <a:r>
                  <a:rPr lang="en-AU" sz="2000" dirty="0">
                    <a:solidFill>
                      <a:srgbClr val="FF0000"/>
                    </a:solidFill>
                    <a:latin typeface="Cambria Math" panose="02040503050406030204" pitchFamily="18" charset="0"/>
                  </a:rPr>
                  <a:t> </a:t>
                </a:r>
                <a14:m>
                  <m:oMath xmlns:m="http://schemas.openxmlformats.org/officeDocument/2006/math">
                    <m:r>
                      <a:rPr lang="en-AU" sz="2000" i="1" smtClean="0">
                        <a:solidFill>
                          <a:srgbClr val="FF0000"/>
                        </a:solidFill>
                        <a:latin typeface="Cambria Math" panose="02040503050406030204" pitchFamily="18" charset="0"/>
                        <a:ea typeface="Cambria Math" panose="02040503050406030204" pitchFamily="18" charset="0"/>
                      </a:rPr>
                      <m:t>∆</m:t>
                    </m:r>
                    <m:r>
                      <a:rPr lang="en-AU" sz="2000" b="0" i="1" smtClean="0">
                        <a:solidFill>
                          <a:srgbClr val="FF0000"/>
                        </a:solidFill>
                        <a:latin typeface="Cambria Math" panose="02040503050406030204" pitchFamily="18" charset="0"/>
                        <a:ea typeface="Cambria Math" panose="02040503050406030204" pitchFamily="18" charset="0"/>
                      </a:rPr>
                      <m:t> = </m:t>
                    </m:r>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𝐸</m:t>
                        </m:r>
                      </m:e>
                      <m:sub>
                        <m:r>
                          <a:rPr lang="en-AU" sz="2000" b="0" i="1" smtClean="0">
                            <a:solidFill>
                              <a:srgbClr val="FF0000"/>
                            </a:solidFill>
                            <a:latin typeface="Cambria Math" panose="02040503050406030204" pitchFamily="18" charset="0"/>
                          </a:rPr>
                          <m:t>𝑂𝑟𝑖𝑔</m:t>
                        </m:r>
                      </m:sub>
                    </m:sSub>
                    <m:r>
                      <a:rPr lang="en-AU" sz="2000">
                        <a:solidFill>
                          <a:srgbClr val="FF0000"/>
                        </a:solidFill>
                        <a:latin typeface="Cambria Math" panose="02040503050406030204" pitchFamily="18" charset="0"/>
                      </a:rPr>
                      <m:t>−</m:t>
                    </m:r>
                    <m:r>
                      <a:rPr lang="en-AU" sz="2000" i="1">
                        <a:solidFill>
                          <a:srgbClr val="FF0000"/>
                        </a:solidFill>
                        <a:latin typeface="Cambria Math" panose="02040503050406030204" pitchFamily="18" charset="0"/>
                      </a:rPr>
                      <m:t> </m:t>
                    </m:r>
                    <m:f>
                      <m:fPr>
                        <m:ctrlPr>
                          <a:rPr lang="en-AU" sz="2000" i="1">
                            <a:solidFill>
                              <a:srgbClr val="FF0000"/>
                            </a:solidFill>
                            <a:latin typeface="Cambria Math" panose="02040503050406030204" pitchFamily="18" charset="0"/>
                          </a:rPr>
                        </m:ctrlPr>
                      </m:fPr>
                      <m:num>
                        <m:r>
                          <a:rPr lang="en-AU" sz="2000" b="0" i="1" smtClean="0">
                            <a:solidFill>
                              <a:srgbClr val="FF0000"/>
                            </a:solidFill>
                            <a:latin typeface="Cambria Math" panose="02040503050406030204" pitchFamily="18" charset="0"/>
                          </a:rPr>
                          <m:t>4</m:t>
                        </m:r>
                      </m:num>
                      <m:den>
                        <m:r>
                          <a:rPr lang="en-AU" sz="2000" b="0" i="1" smtClean="0">
                            <a:solidFill>
                              <a:srgbClr val="FF0000"/>
                            </a:solidFill>
                            <a:latin typeface="Cambria Math" panose="02040503050406030204" pitchFamily="18" charset="0"/>
                          </a:rPr>
                          <m:t>10</m:t>
                        </m:r>
                      </m:den>
                    </m:f>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𝐸</m:t>
                        </m:r>
                      </m:e>
                      <m:sub>
                        <m:r>
                          <a:rPr lang="en-AU" sz="2000" b="0" i="1" smtClean="0">
                            <a:solidFill>
                              <a:srgbClr val="FF0000"/>
                            </a:solidFill>
                            <a:latin typeface="Cambria Math" panose="02040503050406030204" pitchFamily="18" charset="0"/>
                          </a:rPr>
                          <m:t>𝐵</m:t>
                        </m:r>
                        <m:r>
                          <a:rPr lang="en-AU" sz="2000" i="1">
                            <a:solidFill>
                              <a:srgbClr val="FF0000"/>
                            </a:solidFill>
                            <a:latin typeface="Cambria Math" panose="02040503050406030204" pitchFamily="18" charset="0"/>
                          </a:rPr>
                          <m:t>=</m:t>
                        </m:r>
                        <m:r>
                          <a:rPr lang="en-AU" sz="2000" i="1">
                            <a:solidFill>
                              <a:srgbClr val="FF0000"/>
                            </a:solidFill>
                            <a:latin typeface="Cambria Math" panose="02040503050406030204" pitchFamily="18" charset="0"/>
                          </a:rPr>
                          <m:t>𝑇</m:t>
                        </m:r>
                      </m:sub>
                    </m:sSub>
                    <m:r>
                      <a:rPr lang="en-AU" sz="2000" i="1">
                        <a:solidFill>
                          <a:srgbClr val="FF0000"/>
                        </a:solidFill>
                        <a:latin typeface="Cambria Math" panose="02040503050406030204" pitchFamily="18" charset="0"/>
                      </a:rPr>
                      <m:t>−</m:t>
                    </m:r>
                    <m:f>
                      <m:fPr>
                        <m:ctrlPr>
                          <a:rPr lang="en-AU" sz="2000" i="1">
                            <a:solidFill>
                              <a:srgbClr val="FF0000"/>
                            </a:solidFill>
                            <a:latin typeface="Cambria Math" panose="02040503050406030204" pitchFamily="18" charset="0"/>
                          </a:rPr>
                        </m:ctrlPr>
                      </m:fPr>
                      <m:num>
                        <m:r>
                          <a:rPr lang="en-AU" sz="2000" b="0" i="1" smtClean="0">
                            <a:solidFill>
                              <a:srgbClr val="FF0000"/>
                            </a:solidFill>
                            <a:latin typeface="Cambria Math" panose="02040503050406030204" pitchFamily="18" charset="0"/>
                          </a:rPr>
                          <m:t>6</m:t>
                        </m:r>
                      </m:num>
                      <m:den>
                        <m:r>
                          <a:rPr lang="en-AU" sz="2000" b="0" i="1" smtClean="0">
                            <a:solidFill>
                              <a:srgbClr val="FF0000"/>
                            </a:solidFill>
                            <a:latin typeface="Cambria Math" panose="02040503050406030204" pitchFamily="18" charset="0"/>
                          </a:rPr>
                          <m:t>10</m:t>
                        </m:r>
                      </m:den>
                    </m:f>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𝐸</m:t>
                        </m:r>
                      </m:e>
                      <m:sub>
                        <m:r>
                          <a:rPr lang="en-AU" sz="2000" b="0" i="1" smtClean="0">
                            <a:solidFill>
                              <a:srgbClr val="FF0000"/>
                            </a:solidFill>
                            <a:latin typeface="Cambria Math" panose="02040503050406030204" pitchFamily="18" charset="0"/>
                          </a:rPr>
                          <m:t>𝐵</m:t>
                        </m:r>
                        <m:r>
                          <a:rPr lang="en-AU" sz="2000" i="1">
                            <a:solidFill>
                              <a:srgbClr val="FF0000"/>
                            </a:solidFill>
                            <a:latin typeface="Cambria Math" panose="02040503050406030204" pitchFamily="18" charset="0"/>
                          </a:rPr>
                          <m:t>=</m:t>
                        </m:r>
                        <m:r>
                          <a:rPr lang="en-AU" sz="2000" b="0" i="1" smtClean="0">
                            <a:solidFill>
                              <a:srgbClr val="FF0000"/>
                            </a:solidFill>
                            <a:latin typeface="Cambria Math" panose="02040503050406030204" pitchFamily="18" charset="0"/>
                          </a:rPr>
                          <m:t>𝐹</m:t>
                        </m:r>
                      </m:sub>
                    </m:sSub>
                    <m:r>
                      <a:rPr lang="en-AU" sz="2000" i="1">
                        <a:solidFill>
                          <a:srgbClr val="FF0000"/>
                        </a:solidFill>
                        <a:latin typeface="Cambria Math" panose="02040503050406030204" pitchFamily="18" charset="0"/>
                      </a:rPr>
                      <m:t>=0</m:t>
                    </m:r>
                    <m:r>
                      <a:rPr lang="en-AU" sz="2000" b="0" i="1" smtClean="0">
                        <a:solidFill>
                          <a:srgbClr val="FF0000"/>
                        </a:solidFill>
                        <a:latin typeface="Cambria Math" panose="02040503050406030204" pitchFamily="18" charset="0"/>
                      </a:rPr>
                      <m:t>.2565</m:t>
                    </m:r>
                  </m:oMath>
                </a14:m>
                <a:endParaRPr lang="en-AU" sz="2000" dirty="0">
                  <a:solidFill>
                    <a:srgbClr val="FF0000"/>
                  </a:solidFill>
                </a:endParaRPr>
              </a:p>
            </p:txBody>
          </p:sp>
        </mc:Choice>
        <mc:Fallback xmlns="">
          <p:sp>
            <p:nvSpPr>
              <p:cNvPr id="13" name="Rectangle 12">
                <a:extLst>
                  <a:ext uri="{FF2B5EF4-FFF2-40B4-BE49-F238E27FC236}">
                    <a16:creationId xmlns:a16="http://schemas.microsoft.com/office/drawing/2014/main" id="{E96860A8-5E1D-46BB-8D29-53442FC123C6}"/>
                  </a:ext>
                </a:extLst>
              </p:cNvPr>
              <p:cNvSpPr>
                <a:spLocks noRot="1" noChangeAspect="1" noMove="1" noResize="1" noEditPoints="1" noAdjustHandles="1" noChangeArrowheads="1" noChangeShapeType="1" noTextEdit="1"/>
              </p:cNvSpPr>
              <p:nvPr/>
            </p:nvSpPr>
            <p:spPr>
              <a:xfrm>
                <a:off x="184303" y="5820984"/>
                <a:ext cx="4695324" cy="529504"/>
              </a:xfrm>
              <a:prstGeom prst="rect">
                <a:avLst/>
              </a:prstGeo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99099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CCC3-B341-458E-B15C-9D8F701918AF}"/>
              </a:ext>
            </a:extLst>
          </p:cNvPr>
          <p:cNvSpPr>
            <a:spLocks noGrp="1"/>
          </p:cNvSpPr>
          <p:nvPr>
            <p:ph type="title"/>
          </p:nvPr>
        </p:nvSpPr>
        <p:spPr/>
        <p:txBody>
          <a:bodyPr/>
          <a:lstStyle/>
          <a:p>
            <a:endParaRPr lang="en-AU"/>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2965FEE-FE92-434D-9281-B3D6B6E2275A}"/>
                  </a:ext>
                </a:extLst>
              </p:cNvPr>
              <p:cNvSpPr>
                <a:spLocks noGrp="1"/>
              </p:cNvSpPr>
              <p:nvPr>
                <p:ph idx="1"/>
              </p:nvPr>
            </p:nvSpPr>
            <p:spPr>
              <a:xfrm>
                <a:off x="838200" y="1825625"/>
                <a:ext cx="9559247" cy="4652043"/>
              </a:xfrm>
              <a:prstGeom prst="rect">
                <a:avLst/>
              </a:prstGeom>
            </p:spPr>
            <p:txBody>
              <a:bodyPr wrap="square">
                <a:spAutoFit/>
              </a:bodyPr>
              <a:lstStyle/>
              <a:p>
                <a:r>
                  <a:rPr lang="en-AU" sz="2000" dirty="0"/>
                  <a:t>The information gain after splitting on A is:</a:t>
                </a:r>
              </a:p>
              <a:p>
                <a:pPr marL="0" indent="0">
                  <a:buNone/>
                </a:pPr>
                <a14:m>
                  <m:oMathPara xmlns:m="http://schemas.openxmlformats.org/officeDocument/2006/math">
                    <m:oMathParaPr>
                      <m:jc m:val="centerGroup"/>
                    </m:oMathParaPr>
                    <m:oMath xmlns:m="http://schemas.openxmlformats.org/officeDocument/2006/math">
                      <m:r>
                        <a:rPr lang="en-AU" sz="2000" i="1">
                          <a:solidFill>
                            <a:srgbClr val="FF0000"/>
                          </a:solidFill>
                          <a:latin typeface="Cambria Math" panose="02040503050406030204" pitchFamily="18" charset="0"/>
                          <a:ea typeface="Cambria Math" panose="02040503050406030204" pitchFamily="18" charset="0"/>
                        </a:rPr>
                        <m:t>∆ = </m:t>
                      </m:r>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𝐸</m:t>
                          </m:r>
                        </m:e>
                        <m:sub>
                          <m:r>
                            <a:rPr lang="en-AU" sz="2000" i="1">
                              <a:solidFill>
                                <a:srgbClr val="FF0000"/>
                              </a:solidFill>
                              <a:latin typeface="Cambria Math" panose="02040503050406030204" pitchFamily="18" charset="0"/>
                            </a:rPr>
                            <m:t>𝑂𝑟𝑖𝑔</m:t>
                          </m:r>
                        </m:sub>
                      </m:sSub>
                      <m:r>
                        <a:rPr lang="en-AU" sz="2000">
                          <a:solidFill>
                            <a:srgbClr val="FF0000"/>
                          </a:solidFill>
                          <a:latin typeface="Cambria Math" panose="02040503050406030204" pitchFamily="18" charset="0"/>
                        </a:rPr>
                        <m:t>−</m:t>
                      </m:r>
                      <m:r>
                        <a:rPr lang="en-AU" sz="2000" i="1">
                          <a:solidFill>
                            <a:srgbClr val="FF0000"/>
                          </a:solidFill>
                          <a:latin typeface="Cambria Math" panose="02040503050406030204" pitchFamily="18" charset="0"/>
                        </a:rPr>
                        <m:t> </m:t>
                      </m:r>
                      <m:f>
                        <m:fPr>
                          <m:ctrlPr>
                            <a:rPr lang="en-AU" sz="2000" i="1">
                              <a:solidFill>
                                <a:srgbClr val="FF0000"/>
                              </a:solidFill>
                              <a:latin typeface="Cambria Math" panose="02040503050406030204" pitchFamily="18" charset="0"/>
                            </a:rPr>
                          </m:ctrlPr>
                        </m:fPr>
                        <m:num>
                          <m:r>
                            <a:rPr lang="en-AU" sz="2000" i="1">
                              <a:solidFill>
                                <a:srgbClr val="FF0000"/>
                              </a:solidFill>
                              <a:latin typeface="Cambria Math" panose="02040503050406030204" pitchFamily="18" charset="0"/>
                            </a:rPr>
                            <m:t>7</m:t>
                          </m:r>
                        </m:num>
                        <m:den>
                          <m:r>
                            <a:rPr lang="en-AU" sz="2000" i="1">
                              <a:solidFill>
                                <a:srgbClr val="FF0000"/>
                              </a:solidFill>
                              <a:latin typeface="Cambria Math" panose="02040503050406030204" pitchFamily="18" charset="0"/>
                            </a:rPr>
                            <m:t>10</m:t>
                          </m:r>
                        </m:den>
                      </m:f>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𝐸</m:t>
                          </m:r>
                        </m:e>
                        <m:sub>
                          <m:r>
                            <a:rPr lang="en-AU" sz="2000" i="1">
                              <a:solidFill>
                                <a:srgbClr val="FF0000"/>
                              </a:solidFill>
                              <a:latin typeface="Cambria Math" panose="02040503050406030204" pitchFamily="18" charset="0"/>
                            </a:rPr>
                            <m:t>𝐴</m:t>
                          </m:r>
                          <m:r>
                            <a:rPr lang="en-AU" sz="2000" i="1">
                              <a:solidFill>
                                <a:srgbClr val="FF0000"/>
                              </a:solidFill>
                              <a:latin typeface="Cambria Math" panose="02040503050406030204" pitchFamily="18" charset="0"/>
                            </a:rPr>
                            <m:t>=</m:t>
                          </m:r>
                          <m:r>
                            <a:rPr lang="en-AU" sz="2000" i="1">
                              <a:solidFill>
                                <a:srgbClr val="FF0000"/>
                              </a:solidFill>
                              <a:latin typeface="Cambria Math" panose="02040503050406030204" pitchFamily="18" charset="0"/>
                            </a:rPr>
                            <m:t>𝑇</m:t>
                          </m:r>
                        </m:sub>
                      </m:sSub>
                      <m:r>
                        <a:rPr lang="en-AU" sz="2000" i="1">
                          <a:solidFill>
                            <a:srgbClr val="FF0000"/>
                          </a:solidFill>
                          <a:latin typeface="Cambria Math" panose="02040503050406030204" pitchFamily="18" charset="0"/>
                        </a:rPr>
                        <m:t>−</m:t>
                      </m:r>
                      <m:f>
                        <m:fPr>
                          <m:ctrlPr>
                            <a:rPr lang="en-AU" sz="2000" i="1">
                              <a:solidFill>
                                <a:srgbClr val="FF0000"/>
                              </a:solidFill>
                              <a:latin typeface="Cambria Math" panose="02040503050406030204" pitchFamily="18" charset="0"/>
                            </a:rPr>
                          </m:ctrlPr>
                        </m:fPr>
                        <m:num>
                          <m:r>
                            <a:rPr lang="en-AU" sz="2000" i="1">
                              <a:solidFill>
                                <a:srgbClr val="FF0000"/>
                              </a:solidFill>
                              <a:latin typeface="Cambria Math" panose="02040503050406030204" pitchFamily="18" charset="0"/>
                            </a:rPr>
                            <m:t>3</m:t>
                          </m:r>
                        </m:num>
                        <m:den>
                          <m:r>
                            <a:rPr lang="en-AU" sz="2000" i="1">
                              <a:solidFill>
                                <a:srgbClr val="FF0000"/>
                              </a:solidFill>
                              <a:latin typeface="Cambria Math" panose="02040503050406030204" pitchFamily="18" charset="0"/>
                            </a:rPr>
                            <m:t>10</m:t>
                          </m:r>
                        </m:den>
                      </m:f>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𝐸</m:t>
                          </m:r>
                        </m:e>
                        <m:sub>
                          <m:r>
                            <a:rPr lang="en-AU" sz="2000" i="1">
                              <a:solidFill>
                                <a:srgbClr val="FF0000"/>
                              </a:solidFill>
                              <a:latin typeface="Cambria Math" panose="02040503050406030204" pitchFamily="18" charset="0"/>
                            </a:rPr>
                            <m:t>𝐴</m:t>
                          </m:r>
                          <m:r>
                            <a:rPr lang="en-AU" sz="2000" i="1">
                              <a:solidFill>
                                <a:srgbClr val="FF0000"/>
                              </a:solidFill>
                              <a:latin typeface="Cambria Math" panose="02040503050406030204" pitchFamily="18" charset="0"/>
                            </a:rPr>
                            <m:t>=</m:t>
                          </m:r>
                          <m:r>
                            <a:rPr lang="en-AU" sz="2000" i="1">
                              <a:solidFill>
                                <a:srgbClr val="FF0000"/>
                              </a:solidFill>
                              <a:latin typeface="Cambria Math" panose="02040503050406030204" pitchFamily="18" charset="0"/>
                            </a:rPr>
                            <m:t>𝐹</m:t>
                          </m:r>
                        </m:sub>
                      </m:sSub>
                      <m:r>
                        <a:rPr lang="en-AU" sz="2000" i="1">
                          <a:solidFill>
                            <a:srgbClr val="FF0000"/>
                          </a:solidFill>
                          <a:latin typeface="Cambria Math" panose="02040503050406030204" pitchFamily="18" charset="0"/>
                        </a:rPr>
                        <m:t>=0.2813</m:t>
                      </m:r>
                    </m:oMath>
                  </m:oMathPara>
                </a14:m>
                <a:endParaRPr lang="en-AU" sz="2000" dirty="0">
                  <a:solidFill>
                    <a:srgbClr val="FF0000"/>
                  </a:solidFill>
                  <a:latin typeface="Cambria Math" panose="02040503050406030204" pitchFamily="18" charset="0"/>
                </a:endParaRPr>
              </a:p>
              <a:p>
                <a:endParaRPr lang="en-AU" sz="2000" dirty="0"/>
              </a:p>
              <a:p>
                <a:r>
                  <a:rPr lang="en-AU" sz="2000" dirty="0"/>
                  <a:t>The information gain after splitting on B is:</a:t>
                </a:r>
              </a:p>
              <a:p>
                <a:pPr marL="0" indent="0">
                  <a:buNone/>
                </a:pPr>
                <a14:m>
                  <m:oMathPara xmlns:m="http://schemas.openxmlformats.org/officeDocument/2006/math">
                    <m:oMathParaPr>
                      <m:jc m:val="centerGroup"/>
                    </m:oMathParaPr>
                    <m:oMath xmlns:m="http://schemas.openxmlformats.org/officeDocument/2006/math">
                      <m:r>
                        <a:rPr lang="en-AU" sz="2000" i="1" smtClean="0">
                          <a:solidFill>
                            <a:srgbClr val="FF0000"/>
                          </a:solidFill>
                          <a:latin typeface="Cambria Math" panose="02040503050406030204" pitchFamily="18" charset="0"/>
                          <a:ea typeface="Cambria Math" panose="02040503050406030204" pitchFamily="18" charset="0"/>
                        </a:rPr>
                        <m:t>∆</m:t>
                      </m:r>
                      <m:r>
                        <a:rPr lang="en-AU" sz="2000" b="0" i="1" smtClean="0">
                          <a:solidFill>
                            <a:srgbClr val="FF0000"/>
                          </a:solidFill>
                          <a:latin typeface="Cambria Math" panose="02040503050406030204" pitchFamily="18" charset="0"/>
                          <a:ea typeface="Cambria Math" panose="02040503050406030204" pitchFamily="18" charset="0"/>
                        </a:rPr>
                        <m:t> = </m:t>
                      </m:r>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𝐸</m:t>
                          </m:r>
                        </m:e>
                        <m:sub>
                          <m:r>
                            <a:rPr lang="en-AU" sz="2000" b="0" i="1" smtClean="0">
                              <a:solidFill>
                                <a:srgbClr val="FF0000"/>
                              </a:solidFill>
                              <a:latin typeface="Cambria Math" panose="02040503050406030204" pitchFamily="18" charset="0"/>
                            </a:rPr>
                            <m:t>𝑂𝑟𝑖𝑔</m:t>
                          </m:r>
                        </m:sub>
                      </m:sSub>
                      <m:r>
                        <a:rPr lang="en-AU" sz="2000">
                          <a:solidFill>
                            <a:srgbClr val="FF0000"/>
                          </a:solidFill>
                          <a:latin typeface="Cambria Math" panose="02040503050406030204" pitchFamily="18" charset="0"/>
                        </a:rPr>
                        <m:t>−</m:t>
                      </m:r>
                      <m:r>
                        <a:rPr lang="en-AU" sz="2000" i="1">
                          <a:solidFill>
                            <a:srgbClr val="FF0000"/>
                          </a:solidFill>
                          <a:latin typeface="Cambria Math" panose="02040503050406030204" pitchFamily="18" charset="0"/>
                        </a:rPr>
                        <m:t> </m:t>
                      </m:r>
                      <m:f>
                        <m:fPr>
                          <m:ctrlPr>
                            <a:rPr lang="en-AU" sz="2000" i="1">
                              <a:solidFill>
                                <a:srgbClr val="FF0000"/>
                              </a:solidFill>
                              <a:latin typeface="Cambria Math" panose="02040503050406030204" pitchFamily="18" charset="0"/>
                            </a:rPr>
                          </m:ctrlPr>
                        </m:fPr>
                        <m:num>
                          <m:r>
                            <a:rPr lang="en-AU" sz="2000" b="0" i="1" smtClean="0">
                              <a:solidFill>
                                <a:srgbClr val="FF0000"/>
                              </a:solidFill>
                              <a:latin typeface="Cambria Math" panose="02040503050406030204" pitchFamily="18" charset="0"/>
                            </a:rPr>
                            <m:t>4</m:t>
                          </m:r>
                        </m:num>
                        <m:den>
                          <m:r>
                            <a:rPr lang="en-AU" sz="2000" b="0" i="1" smtClean="0">
                              <a:solidFill>
                                <a:srgbClr val="FF0000"/>
                              </a:solidFill>
                              <a:latin typeface="Cambria Math" panose="02040503050406030204" pitchFamily="18" charset="0"/>
                            </a:rPr>
                            <m:t>10</m:t>
                          </m:r>
                        </m:den>
                      </m:f>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𝐸</m:t>
                          </m:r>
                        </m:e>
                        <m:sub>
                          <m:r>
                            <a:rPr lang="en-AU" sz="2000" b="0" i="1" smtClean="0">
                              <a:solidFill>
                                <a:srgbClr val="FF0000"/>
                              </a:solidFill>
                              <a:latin typeface="Cambria Math" panose="02040503050406030204" pitchFamily="18" charset="0"/>
                            </a:rPr>
                            <m:t>𝐵</m:t>
                          </m:r>
                          <m:r>
                            <a:rPr lang="en-AU" sz="2000" i="1">
                              <a:solidFill>
                                <a:srgbClr val="FF0000"/>
                              </a:solidFill>
                              <a:latin typeface="Cambria Math" panose="02040503050406030204" pitchFamily="18" charset="0"/>
                            </a:rPr>
                            <m:t>=</m:t>
                          </m:r>
                          <m:r>
                            <a:rPr lang="en-AU" sz="2000" i="1">
                              <a:solidFill>
                                <a:srgbClr val="FF0000"/>
                              </a:solidFill>
                              <a:latin typeface="Cambria Math" panose="02040503050406030204" pitchFamily="18" charset="0"/>
                            </a:rPr>
                            <m:t>𝑇</m:t>
                          </m:r>
                        </m:sub>
                      </m:sSub>
                      <m:r>
                        <a:rPr lang="en-AU" sz="2000" i="1">
                          <a:solidFill>
                            <a:srgbClr val="FF0000"/>
                          </a:solidFill>
                          <a:latin typeface="Cambria Math" panose="02040503050406030204" pitchFamily="18" charset="0"/>
                        </a:rPr>
                        <m:t>−</m:t>
                      </m:r>
                      <m:f>
                        <m:fPr>
                          <m:ctrlPr>
                            <a:rPr lang="en-AU" sz="2000" i="1">
                              <a:solidFill>
                                <a:srgbClr val="FF0000"/>
                              </a:solidFill>
                              <a:latin typeface="Cambria Math" panose="02040503050406030204" pitchFamily="18" charset="0"/>
                            </a:rPr>
                          </m:ctrlPr>
                        </m:fPr>
                        <m:num>
                          <m:r>
                            <a:rPr lang="en-AU" sz="2000" b="0" i="1" smtClean="0">
                              <a:solidFill>
                                <a:srgbClr val="FF0000"/>
                              </a:solidFill>
                              <a:latin typeface="Cambria Math" panose="02040503050406030204" pitchFamily="18" charset="0"/>
                            </a:rPr>
                            <m:t>6</m:t>
                          </m:r>
                        </m:num>
                        <m:den>
                          <m:r>
                            <a:rPr lang="en-AU" sz="2000" b="0" i="1" smtClean="0">
                              <a:solidFill>
                                <a:srgbClr val="FF0000"/>
                              </a:solidFill>
                              <a:latin typeface="Cambria Math" panose="02040503050406030204" pitchFamily="18" charset="0"/>
                            </a:rPr>
                            <m:t>10</m:t>
                          </m:r>
                        </m:den>
                      </m:f>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𝐸</m:t>
                          </m:r>
                        </m:e>
                        <m:sub>
                          <m:r>
                            <a:rPr lang="en-AU" sz="2000" b="0" i="1" smtClean="0">
                              <a:solidFill>
                                <a:srgbClr val="FF0000"/>
                              </a:solidFill>
                              <a:latin typeface="Cambria Math" panose="02040503050406030204" pitchFamily="18" charset="0"/>
                            </a:rPr>
                            <m:t>𝐵</m:t>
                          </m:r>
                          <m:r>
                            <a:rPr lang="en-AU" sz="2000" i="1">
                              <a:solidFill>
                                <a:srgbClr val="FF0000"/>
                              </a:solidFill>
                              <a:latin typeface="Cambria Math" panose="02040503050406030204" pitchFamily="18" charset="0"/>
                            </a:rPr>
                            <m:t>=</m:t>
                          </m:r>
                          <m:r>
                            <a:rPr lang="en-AU" sz="2000" b="0" i="1" smtClean="0">
                              <a:solidFill>
                                <a:srgbClr val="FF0000"/>
                              </a:solidFill>
                              <a:latin typeface="Cambria Math" panose="02040503050406030204" pitchFamily="18" charset="0"/>
                            </a:rPr>
                            <m:t>𝐹</m:t>
                          </m:r>
                        </m:sub>
                      </m:sSub>
                      <m:r>
                        <a:rPr lang="en-AU" sz="2000" i="1">
                          <a:solidFill>
                            <a:srgbClr val="FF0000"/>
                          </a:solidFill>
                          <a:latin typeface="Cambria Math" panose="02040503050406030204" pitchFamily="18" charset="0"/>
                        </a:rPr>
                        <m:t>=0</m:t>
                      </m:r>
                      <m:r>
                        <a:rPr lang="en-AU" sz="2000" b="0" i="1" smtClean="0">
                          <a:solidFill>
                            <a:srgbClr val="FF0000"/>
                          </a:solidFill>
                          <a:latin typeface="Cambria Math" panose="02040503050406030204" pitchFamily="18" charset="0"/>
                        </a:rPr>
                        <m:t>.2565</m:t>
                      </m:r>
                    </m:oMath>
                  </m:oMathPara>
                </a14:m>
                <a:endParaRPr lang="en-AU" sz="2000" b="0" dirty="0">
                  <a:solidFill>
                    <a:srgbClr val="FF0000"/>
                  </a:solidFill>
                </a:endParaRPr>
              </a:p>
              <a:p>
                <a:pPr marL="0" indent="0">
                  <a:buNone/>
                </a:pPr>
                <a:endParaRPr lang="en-AU" sz="2000" dirty="0">
                  <a:solidFill>
                    <a:srgbClr val="FF0000"/>
                  </a:solidFill>
                </a:endParaRPr>
              </a:p>
              <a:p>
                <a:r>
                  <a:rPr lang="en-AU" sz="2000" dirty="0"/>
                  <a:t>Therefore attribute ? will be chosen to split the node</a:t>
                </a:r>
              </a:p>
              <a:p>
                <a:endParaRPr lang="en-AU" sz="2000" dirty="0"/>
              </a:p>
              <a:p>
                <a:r>
                  <a:rPr lang="en-AU" sz="2000" dirty="0"/>
                  <a:t>Therefore attribute A will be chosen to split the node</a:t>
                </a:r>
              </a:p>
              <a:p>
                <a:endParaRPr lang="en-AU" sz="2000" dirty="0"/>
              </a:p>
              <a:p>
                <a:pPr marL="0" indent="0">
                  <a:buNone/>
                </a:pPr>
                <a:endParaRPr lang="en-AU" sz="2000" b="1" dirty="0">
                  <a:solidFill>
                    <a:srgbClr val="FF0000"/>
                  </a:solidFill>
                </a:endParaRPr>
              </a:p>
            </p:txBody>
          </p:sp>
        </mc:Choice>
        <mc:Fallback xmlns="">
          <p:sp>
            <p:nvSpPr>
              <p:cNvPr id="4" name="Content Placeholder 3">
                <a:extLst>
                  <a:ext uri="{FF2B5EF4-FFF2-40B4-BE49-F238E27FC236}">
                    <a16:creationId xmlns:a16="http://schemas.microsoft.com/office/drawing/2014/main" id="{B2965FEE-FE92-434D-9281-B3D6B6E2275A}"/>
                  </a:ext>
                </a:extLst>
              </p:cNvPr>
              <p:cNvSpPr>
                <a:spLocks noGrp="1" noRot="1" noChangeAspect="1" noMove="1" noResize="1" noEditPoints="1" noAdjustHandles="1" noChangeArrowheads="1" noChangeShapeType="1" noTextEdit="1"/>
              </p:cNvSpPr>
              <p:nvPr>
                <p:ph idx="1"/>
              </p:nvPr>
            </p:nvSpPr>
            <p:spPr>
              <a:xfrm>
                <a:off x="838200" y="1825625"/>
                <a:ext cx="9559247" cy="4652043"/>
              </a:xfrm>
              <a:prstGeom prst="rect">
                <a:avLst/>
              </a:prstGeom>
              <a:blipFill>
                <a:blip r:embed="rId2"/>
                <a:stretch>
                  <a:fillRect l="-574" t="-1309"/>
                </a:stretch>
              </a:blipFill>
            </p:spPr>
            <p:txBody>
              <a:bodyPr/>
              <a:lstStyle/>
              <a:p>
                <a:r>
                  <a:rPr lang="en-AU">
                    <a:noFill/>
                  </a:rPr>
                  <a:t> </a:t>
                </a:r>
              </a:p>
            </p:txBody>
          </p:sp>
        </mc:Fallback>
      </mc:AlternateContent>
    </p:spTree>
    <p:extLst>
      <p:ext uri="{BB962C8B-B14F-4D97-AF65-F5344CB8AC3E}">
        <p14:creationId xmlns:p14="http://schemas.microsoft.com/office/powerpoint/2010/main" val="164460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AA49F-763E-4D1E-9FED-5EFCD08A33FE}"/>
              </a:ext>
            </a:extLst>
          </p:cNvPr>
          <p:cNvSpPr>
            <a:spLocks noGrp="1"/>
          </p:cNvSpPr>
          <p:nvPr>
            <p:ph type="title"/>
          </p:nvPr>
        </p:nvSpPr>
        <p:spPr>
          <a:xfrm>
            <a:off x="838200" y="15809"/>
            <a:ext cx="10515600" cy="1325563"/>
          </a:xfrm>
        </p:spPr>
        <p:txBody>
          <a:bodyPr>
            <a:noAutofit/>
          </a:bodyPr>
          <a:lstStyle/>
          <a:p>
            <a:r>
              <a:rPr lang="en-AU" sz="3200" dirty="0"/>
              <a:t>3- Consider the following simple dataset: Classify the point x=5.0 according to its 1-, 3-, 5- and 9-nearest </a:t>
            </a:r>
            <a:r>
              <a:rPr lang="en-AU" sz="3200" dirty="0" err="1"/>
              <a:t>neighbors</a:t>
            </a:r>
            <a:r>
              <a:rPr lang="en-AU" sz="3200" dirty="0"/>
              <a:t>.</a:t>
            </a:r>
            <a:endParaRPr lang="en-AU" sz="1200" dirty="0"/>
          </a:p>
        </p:txBody>
      </p:sp>
      <p:graphicFrame>
        <p:nvGraphicFramePr>
          <p:cNvPr id="6" name="Content Placeholder 5">
            <a:extLst>
              <a:ext uri="{FF2B5EF4-FFF2-40B4-BE49-F238E27FC236}">
                <a16:creationId xmlns:a16="http://schemas.microsoft.com/office/drawing/2014/main" id="{5C185301-5E81-4275-8907-8F4582AE9F66}"/>
              </a:ext>
            </a:extLst>
          </p:cNvPr>
          <p:cNvGraphicFramePr>
            <a:graphicFrameLocks noGrp="1"/>
          </p:cNvGraphicFramePr>
          <p:nvPr>
            <p:ph idx="1"/>
            <p:extLst>
              <p:ext uri="{D42A27DB-BD31-4B8C-83A1-F6EECF244321}">
                <p14:modId xmlns:p14="http://schemas.microsoft.com/office/powerpoint/2010/main" val="144903559"/>
              </p:ext>
            </p:extLst>
          </p:nvPr>
        </p:nvGraphicFramePr>
        <p:xfrm>
          <a:off x="1396138" y="1577651"/>
          <a:ext cx="8863745" cy="1026064"/>
        </p:xfrm>
        <a:graphic>
          <a:graphicData uri="http://schemas.openxmlformats.org/drawingml/2006/table">
            <a:tbl>
              <a:tblPr>
                <a:tableStyleId>{69CF1AB2-1976-4502-BF36-3FF5EA218861}</a:tableStyleId>
              </a:tblPr>
              <a:tblGrid>
                <a:gridCol w="805795">
                  <a:extLst>
                    <a:ext uri="{9D8B030D-6E8A-4147-A177-3AD203B41FA5}">
                      <a16:colId xmlns:a16="http://schemas.microsoft.com/office/drawing/2014/main" val="321033635"/>
                    </a:ext>
                  </a:extLst>
                </a:gridCol>
                <a:gridCol w="805795">
                  <a:extLst>
                    <a:ext uri="{9D8B030D-6E8A-4147-A177-3AD203B41FA5}">
                      <a16:colId xmlns:a16="http://schemas.microsoft.com/office/drawing/2014/main" val="404698787"/>
                    </a:ext>
                  </a:extLst>
                </a:gridCol>
                <a:gridCol w="805795">
                  <a:extLst>
                    <a:ext uri="{9D8B030D-6E8A-4147-A177-3AD203B41FA5}">
                      <a16:colId xmlns:a16="http://schemas.microsoft.com/office/drawing/2014/main" val="4048322057"/>
                    </a:ext>
                  </a:extLst>
                </a:gridCol>
                <a:gridCol w="805795">
                  <a:extLst>
                    <a:ext uri="{9D8B030D-6E8A-4147-A177-3AD203B41FA5}">
                      <a16:colId xmlns:a16="http://schemas.microsoft.com/office/drawing/2014/main" val="1393147053"/>
                    </a:ext>
                  </a:extLst>
                </a:gridCol>
                <a:gridCol w="805795">
                  <a:extLst>
                    <a:ext uri="{9D8B030D-6E8A-4147-A177-3AD203B41FA5}">
                      <a16:colId xmlns:a16="http://schemas.microsoft.com/office/drawing/2014/main" val="3371091622"/>
                    </a:ext>
                  </a:extLst>
                </a:gridCol>
                <a:gridCol w="805795">
                  <a:extLst>
                    <a:ext uri="{9D8B030D-6E8A-4147-A177-3AD203B41FA5}">
                      <a16:colId xmlns:a16="http://schemas.microsoft.com/office/drawing/2014/main" val="1398952637"/>
                    </a:ext>
                  </a:extLst>
                </a:gridCol>
                <a:gridCol w="805795">
                  <a:extLst>
                    <a:ext uri="{9D8B030D-6E8A-4147-A177-3AD203B41FA5}">
                      <a16:colId xmlns:a16="http://schemas.microsoft.com/office/drawing/2014/main" val="1732265578"/>
                    </a:ext>
                  </a:extLst>
                </a:gridCol>
                <a:gridCol w="805795">
                  <a:extLst>
                    <a:ext uri="{9D8B030D-6E8A-4147-A177-3AD203B41FA5}">
                      <a16:colId xmlns:a16="http://schemas.microsoft.com/office/drawing/2014/main" val="696905316"/>
                    </a:ext>
                  </a:extLst>
                </a:gridCol>
                <a:gridCol w="805795">
                  <a:extLst>
                    <a:ext uri="{9D8B030D-6E8A-4147-A177-3AD203B41FA5}">
                      <a16:colId xmlns:a16="http://schemas.microsoft.com/office/drawing/2014/main" val="2900004428"/>
                    </a:ext>
                  </a:extLst>
                </a:gridCol>
                <a:gridCol w="805795">
                  <a:extLst>
                    <a:ext uri="{9D8B030D-6E8A-4147-A177-3AD203B41FA5}">
                      <a16:colId xmlns:a16="http://schemas.microsoft.com/office/drawing/2014/main" val="196906260"/>
                    </a:ext>
                  </a:extLst>
                </a:gridCol>
                <a:gridCol w="805795">
                  <a:extLst>
                    <a:ext uri="{9D8B030D-6E8A-4147-A177-3AD203B41FA5}">
                      <a16:colId xmlns:a16="http://schemas.microsoft.com/office/drawing/2014/main" val="623295596"/>
                    </a:ext>
                  </a:extLst>
                </a:gridCol>
              </a:tblGrid>
              <a:tr h="513032">
                <a:tc>
                  <a:txBody>
                    <a:bodyPr/>
                    <a:lstStyle/>
                    <a:p>
                      <a:pPr algn="ctr" fontAlgn="b"/>
                      <a:r>
                        <a:rPr lang="en-AU" sz="2800" u="none" strike="noStrike" dirty="0">
                          <a:effectLst/>
                        </a:rPr>
                        <a:t>x</a:t>
                      </a:r>
                      <a:endParaRPr lang="en-AU"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800" b="0" i="0" u="none" strike="noStrike" dirty="0">
                          <a:solidFill>
                            <a:srgbClr val="000000"/>
                          </a:solidFill>
                          <a:effectLst/>
                          <a:latin typeface="Calibri" panose="020F0502020204030204" pitchFamily="34" charset="0"/>
                        </a:rPr>
                        <a:t>0.5</a:t>
                      </a:r>
                    </a:p>
                  </a:txBody>
                  <a:tcPr marL="9525" marR="9525" marT="9525" marB="0" anchor="ctr"/>
                </a:tc>
                <a:tc>
                  <a:txBody>
                    <a:bodyPr/>
                    <a:lstStyle/>
                    <a:p>
                      <a:pPr algn="ctr" fontAlgn="b"/>
                      <a:r>
                        <a:rPr lang="en-AU" sz="2800" b="0" i="0" u="none" strike="noStrike" dirty="0">
                          <a:solidFill>
                            <a:srgbClr val="000000"/>
                          </a:solidFill>
                          <a:effectLst/>
                          <a:latin typeface="Calibri" panose="020F0502020204030204" pitchFamily="34" charset="0"/>
                        </a:rPr>
                        <a:t>3.0</a:t>
                      </a:r>
                    </a:p>
                  </a:txBody>
                  <a:tcPr marL="9525" marR="9525" marT="9525" marB="0" anchor="ctr"/>
                </a:tc>
                <a:tc>
                  <a:txBody>
                    <a:bodyPr/>
                    <a:lstStyle/>
                    <a:p>
                      <a:pPr algn="ctr" fontAlgn="b"/>
                      <a:r>
                        <a:rPr lang="en-AU" sz="2800" b="0" i="0" u="none" strike="noStrike" dirty="0">
                          <a:solidFill>
                            <a:srgbClr val="000000"/>
                          </a:solidFill>
                          <a:effectLst/>
                          <a:latin typeface="Calibri" panose="020F0502020204030204" pitchFamily="34" charset="0"/>
                        </a:rPr>
                        <a:t>4.5</a:t>
                      </a:r>
                    </a:p>
                  </a:txBody>
                  <a:tcPr marL="9525" marR="9525" marT="9525" marB="0" anchor="ctr"/>
                </a:tc>
                <a:tc>
                  <a:txBody>
                    <a:bodyPr/>
                    <a:lstStyle/>
                    <a:p>
                      <a:pPr algn="ctr" fontAlgn="b"/>
                      <a:r>
                        <a:rPr lang="en-AU" sz="2800" u="none" strike="noStrike" dirty="0">
                          <a:effectLst/>
                        </a:rPr>
                        <a:t>4.6</a:t>
                      </a:r>
                      <a:endParaRPr lang="en-AU"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800" b="0" i="0" u="none" strike="noStrike" dirty="0">
                          <a:solidFill>
                            <a:srgbClr val="000000"/>
                          </a:solidFill>
                          <a:effectLst/>
                          <a:latin typeface="Calibri" panose="020F0502020204030204" pitchFamily="34" charset="0"/>
                        </a:rPr>
                        <a:t>4.9</a:t>
                      </a:r>
                    </a:p>
                  </a:txBody>
                  <a:tcPr marL="9525" marR="9525" marT="9525" marB="0" anchor="ctr"/>
                </a:tc>
                <a:tc>
                  <a:txBody>
                    <a:bodyPr/>
                    <a:lstStyle/>
                    <a:p>
                      <a:pPr algn="ctr" fontAlgn="b"/>
                      <a:r>
                        <a:rPr lang="en-AU" sz="2800" b="0" i="0" u="none" strike="noStrike" dirty="0">
                          <a:solidFill>
                            <a:srgbClr val="000000"/>
                          </a:solidFill>
                          <a:effectLst/>
                          <a:latin typeface="Calibri" panose="020F0502020204030204" pitchFamily="34" charset="0"/>
                        </a:rPr>
                        <a:t>5.2</a:t>
                      </a:r>
                    </a:p>
                  </a:txBody>
                  <a:tcPr marL="9525" marR="9525" marT="9525" marB="0" anchor="ctr"/>
                </a:tc>
                <a:tc>
                  <a:txBody>
                    <a:bodyPr/>
                    <a:lstStyle/>
                    <a:p>
                      <a:pPr algn="ctr" fontAlgn="b"/>
                      <a:r>
                        <a:rPr lang="en-AU" sz="2800" b="0" i="0" u="none" strike="noStrike" dirty="0">
                          <a:solidFill>
                            <a:srgbClr val="000000"/>
                          </a:solidFill>
                          <a:effectLst/>
                          <a:latin typeface="Calibri" panose="020F0502020204030204" pitchFamily="34" charset="0"/>
                        </a:rPr>
                        <a:t>5.3</a:t>
                      </a:r>
                    </a:p>
                  </a:txBody>
                  <a:tcPr marL="9525" marR="9525" marT="9525" marB="0" anchor="ctr"/>
                </a:tc>
                <a:tc>
                  <a:txBody>
                    <a:bodyPr/>
                    <a:lstStyle/>
                    <a:p>
                      <a:pPr algn="ctr" fontAlgn="b"/>
                      <a:r>
                        <a:rPr lang="en-AU" sz="2800" u="none" strike="noStrike" dirty="0">
                          <a:effectLst/>
                        </a:rPr>
                        <a:t>5.5</a:t>
                      </a:r>
                      <a:endParaRPr lang="en-AU"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800" b="0" i="0" u="none" strike="noStrike" dirty="0">
                          <a:solidFill>
                            <a:srgbClr val="000000"/>
                          </a:solidFill>
                          <a:effectLst/>
                          <a:latin typeface="Calibri" panose="020F0502020204030204" pitchFamily="34" charset="0"/>
                        </a:rPr>
                        <a:t>7.0</a:t>
                      </a:r>
                    </a:p>
                  </a:txBody>
                  <a:tcPr marL="9525" marR="9525" marT="9525" marB="0" anchor="ctr"/>
                </a:tc>
                <a:tc>
                  <a:txBody>
                    <a:bodyPr/>
                    <a:lstStyle/>
                    <a:p>
                      <a:pPr algn="ctr" fontAlgn="b"/>
                      <a:r>
                        <a:rPr lang="en-AU" sz="2800" b="0" i="0" u="none" strike="noStrike" dirty="0">
                          <a:solidFill>
                            <a:srgbClr val="000000"/>
                          </a:solidFill>
                          <a:effectLst/>
                          <a:latin typeface="Calibri" panose="020F0502020204030204" pitchFamily="34" charset="0"/>
                        </a:rPr>
                        <a:t>9.5</a:t>
                      </a:r>
                    </a:p>
                  </a:txBody>
                  <a:tcPr marL="9525" marR="9525" marT="9525" marB="0" anchor="ctr"/>
                </a:tc>
                <a:extLst>
                  <a:ext uri="{0D108BD9-81ED-4DB2-BD59-A6C34878D82A}">
                    <a16:rowId xmlns:a16="http://schemas.microsoft.com/office/drawing/2014/main" val="2897689336"/>
                  </a:ext>
                </a:extLst>
              </a:tr>
              <a:tr h="513032">
                <a:tc>
                  <a:txBody>
                    <a:bodyPr/>
                    <a:lstStyle/>
                    <a:p>
                      <a:pPr algn="ctr" fontAlgn="b"/>
                      <a:r>
                        <a:rPr lang="en-AU" sz="2800" u="none" strike="noStrike" dirty="0">
                          <a:effectLst/>
                        </a:rPr>
                        <a:t>y</a:t>
                      </a:r>
                      <a:endParaRPr lang="en-AU"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8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fontAlgn="b"/>
                      <a:r>
                        <a:rPr lang="en-AU" sz="28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fontAlgn="b"/>
                      <a:r>
                        <a:rPr lang="en-AU" sz="28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fontAlgn="b"/>
                      <a:r>
                        <a:rPr lang="en-AU" sz="2800" u="none" strike="noStrike" dirty="0">
                          <a:effectLst/>
                        </a:rPr>
                        <a:t>+</a:t>
                      </a:r>
                      <a:endParaRPr lang="en-AU"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8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fontAlgn="b"/>
                      <a:r>
                        <a:rPr lang="en-AU" sz="28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fontAlgn="b"/>
                      <a:r>
                        <a:rPr lang="en-AU" sz="28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fontAlgn="b"/>
                      <a:r>
                        <a:rPr lang="en-AU" sz="2800" u="none" strike="noStrike" dirty="0">
                          <a:effectLst/>
                        </a:rPr>
                        <a:t>+</a:t>
                      </a:r>
                      <a:endParaRPr lang="en-AU"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U" sz="28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fontAlgn="b"/>
                      <a:r>
                        <a:rPr lang="en-AU" sz="28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2906818008"/>
                  </a:ext>
                </a:extLst>
              </a:tr>
            </a:tbl>
          </a:graphicData>
        </a:graphic>
      </p:graphicFrame>
      <p:sp>
        <p:nvSpPr>
          <p:cNvPr id="12" name="Rectangle 11">
            <a:extLst>
              <a:ext uri="{FF2B5EF4-FFF2-40B4-BE49-F238E27FC236}">
                <a16:creationId xmlns:a16="http://schemas.microsoft.com/office/drawing/2014/main" id="{973478B8-44C1-4BE7-9C90-B8BAFDE24CEB}"/>
              </a:ext>
            </a:extLst>
          </p:cNvPr>
          <p:cNvSpPr/>
          <p:nvPr/>
        </p:nvSpPr>
        <p:spPr>
          <a:xfrm>
            <a:off x="1396138" y="3355779"/>
            <a:ext cx="9080716" cy="2677656"/>
          </a:xfrm>
          <a:prstGeom prst="rect">
            <a:avLst/>
          </a:prstGeom>
        </p:spPr>
        <p:txBody>
          <a:bodyPr wrap="square">
            <a:spAutoFit/>
          </a:bodyPr>
          <a:lstStyle/>
          <a:p>
            <a:pPr marL="285750" indent="-285750">
              <a:lnSpc>
                <a:spcPct val="150000"/>
              </a:lnSpc>
              <a:spcAft>
                <a:spcPts val="0"/>
              </a:spcAft>
              <a:buFont typeface="Arial" panose="020B0604020202020204" pitchFamily="34" charset="0"/>
              <a:buChar char="•"/>
            </a:pPr>
            <a:r>
              <a:rPr lang="en-US" sz="2800" dirty="0">
                <a:latin typeface="Arial" panose="020B0604020202020204" pitchFamily="34" charset="0"/>
                <a:ea typeface="MS Mincho" panose="02020609040205080304" pitchFamily="49" charset="-128"/>
                <a:cs typeface="Arial" panose="020B0604020202020204" pitchFamily="34" charset="0"/>
              </a:rPr>
              <a:t>1-NN: </a:t>
            </a:r>
            <a:r>
              <a:rPr lang="en-AU" sz="2800" dirty="0">
                <a:latin typeface="Arial" panose="020B0604020202020204" pitchFamily="34" charset="0"/>
                <a:ea typeface="MS Mincho" panose="02020609040205080304" pitchFamily="49" charset="-128"/>
                <a:cs typeface="Arial" panose="020B0604020202020204" pitchFamily="34" charset="0"/>
              </a:rPr>
              <a:t>x=5.0 should be </a:t>
            </a:r>
            <a:r>
              <a:rPr lang="en-US" sz="2800" dirty="0">
                <a:latin typeface="Arial" panose="020B0604020202020204" pitchFamily="34" charset="0"/>
                <a:ea typeface="MS Mincho" panose="02020609040205080304" pitchFamily="49" charset="-128"/>
                <a:cs typeface="Arial" panose="020B0604020202020204" pitchFamily="34" charset="0"/>
              </a:rPr>
              <a:t>classified as ?</a:t>
            </a:r>
            <a:endParaRPr lang="en-AU" sz="2800" dirty="0">
              <a:latin typeface="Cambria" panose="02040503050406030204" pitchFamily="18" charset="0"/>
              <a:ea typeface="MS Mincho" panose="02020609040205080304" pitchFamily="49" charset="-128"/>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US" sz="2800" dirty="0">
                <a:latin typeface="Arial" panose="020B0604020202020204" pitchFamily="34" charset="0"/>
                <a:ea typeface="MS Mincho" panose="02020609040205080304" pitchFamily="49" charset="-128"/>
                <a:cs typeface="Arial" panose="020B0604020202020204" pitchFamily="34" charset="0"/>
              </a:rPr>
              <a:t>3-NN: </a:t>
            </a:r>
            <a:r>
              <a:rPr lang="en-AU" sz="2800" dirty="0">
                <a:latin typeface="Arial" panose="020B0604020202020204" pitchFamily="34" charset="0"/>
                <a:ea typeface="MS Mincho" panose="02020609040205080304" pitchFamily="49" charset="-128"/>
                <a:cs typeface="Arial" panose="020B0604020202020204" pitchFamily="34" charset="0"/>
              </a:rPr>
              <a:t>x=5.0 should be </a:t>
            </a:r>
            <a:r>
              <a:rPr lang="en-US" sz="2800" dirty="0">
                <a:latin typeface="Arial" panose="020B0604020202020204" pitchFamily="34" charset="0"/>
                <a:ea typeface="MS Mincho" panose="02020609040205080304" pitchFamily="49" charset="-128"/>
                <a:cs typeface="Arial" panose="020B0604020202020204" pitchFamily="34" charset="0"/>
              </a:rPr>
              <a:t>classified as ?</a:t>
            </a:r>
            <a:endParaRPr lang="en-AU" sz="2800" dirty="0">
              <a:latin typeface="Cambria" panose="02040503050406030204" pitchFamily="18" charset="0"/>
              <a:ea typeface="MS Mincho" panose="02020609040205080304" pitchFamily="49" charset="-128"/>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US" sz="2800" dirty="0">
                <a:latin typeface="Arial" panose="020B0604020202020204" pitchFamily="34" charset="0"/>
                <a:ea typeface="MS Mincho" panose="02020609040205080304" pitchFamily="49" charset="-128"/>
                <a:cs typeface="Arial" panose="020B0604020202020204" pitchFamily="34" charset="0"/>
              </a:rPr>
              <a:t>5-NN: </a:t>
            </a:r>
            <a:r>
              <a:rPr lang="en-AU" sz="2800" dirty="0">
                <a:latin typeface="Arial" panose="020B0604020202020204" pitchFamily="34" charset="0"/>
                <a:ea typeface="MS Mincho" panose="02020609040205080304" pitchFamily="49" charset="-128"/>
                <a:cs typeface="Arial" panose="020B0604020202020204" pitchFamily="34" charset="0"/>
              </a:rPr>
              <a:t>x=5.0 should be </a:t>
            </a:r>
            <a:r>
              <a:rPr lang="en-US" sz="2800" dirty="0">
                <a:latin typeface="Arial" panose="020B0604020202020204" pitchFamily="34" charset="0"/>
                <a:ea typeface="MS Mincho" panose="02020609040205080304" pitchFamily="49" charset="-128"/>
                <a:cs typeface="Arial" panose="020B0604020202020204" pitchFamily="34" charset="0"/>
              </a:rPr>
              <a:t>classified as ?</a:t>
            </a:r>
            <a:endParaRPr lang="en-AU" sz="2800" dirty="0">
              <a:latin typeface="Cambria" panose="02040503050406030204" pitchFamily="18" charset="0"/>
              <a:ea typeface="MS Mincho" panose="02020609040205080304" pitchFamily="49" charset="-128"/>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US" sz="2800" dirty="0">
                <a:latin typeface="Arial" panose="020B0604020202020204" pitchFamily="34" charset="0"/>
                <a:ea typeface="MS Mincho" panose="02020609040205080304" pitchFamily="49" charset="-128"/>
                <a:cs typeface="Arial" panose="020B0604020202020204" pitchFamily="34" charset="0"/>
              </a:rPr>
              <a:t>9-NN: </a:t>
            </a:r>
            <a:r>
              <a:rPr lang="en-AU" sz="2800" dirty="0">
                <a:latin typeface="Arial" panose="020B0604020202020204" pitchFamily="34" charset="0"/>
                <a:ea typeface="MS Mincho" panose="02020609040205080304" pitchFamily="49" charset="-128"/>
                <a:cs typeface="Arial" panose="020B0604020202020204" pitchFamily="34" charset="0"/>
              </a:rPr>
              <a:t>x=5.0 should be </a:t>
            </a:r>
            <a:r>
              <a:rPr lang="en-US" sz="2800" dirty="0">
                <a:latin typeface="Arial" panose="020B0604020202020204" pitchFamily="34" charset="0"/>
                <a:ea typeface="MS Mincho" panose="02020609040205080304" pitchFamily="49" charset="-128"/>
                <a:cs typeface="Arial" panose="020B0604020202020204" pitchFamily="34" charset="0"/>
              </a:rPr>
              <a:t>classified as ?</a:t>
            </a:r>
            <a:endParaRPr lang="en-AU" sz="2800" dirty="0">
              <a:effectLst/>
              <a:latin typeface="Cambria" panose="02040503050406030204" pitchFamily="18" charset="0"/>
              <a:ea typeface="MS Mincho" panose="02020609040205080304" pitchFamily="49" charset="-128"/>
              <a:cs typeface="Arial" panose="020B0604020202020204" pitchFamily="34" charset="0"/>
            </a:endParaRPr>
          </a:p>
        </p:txBody>
      </p:sp>
      <p:sp>
        <p:nvSpPr>
          <p:cNvPr id="14" name="Rectangle 13">
            <a:extLst>
              <a:ext uri="{FF2B5EF4-FFF2-40B4-BE49-F238E27FC236}">
                <a16:creationId xmlns:a16="http://schemas.microsoft.com/office/drawing/2014/main" id="{32B8FE43-BCF9-4139-A8F2-CBFD9DEE0F93}"/>
              </a:ext>
            </a:extLst>
          </p:cNvPr>
          <p:cNvSpPr/>
          <p:nvPr/>
        </p:nvSpPr>
        <p:spPr>
          <a:xfrm>
            <a:off x="7995833" y="3355779"/>
            <a:ext cx="9080716" cy="2677656"/>
          </a:xfrm>
          <a:prstGeom prst="rect">
            <a:avLst/>
          </a:prstGeom>
        </p:spPr>
        <p:txBody>
          <a:bodyPr wrap="square">
            <a:spAutoFit/>
          </a:bodyPr>
          <a:lstStyle/>
          <a:p>
            <a:pPr>
              <a:lnSpc>
                <a:spcPct val="150000"/>
              </a:lnSpc>
              <a:spcAft>
                <a:spcPts val="0"/>
              </a:spcAft>
            </a:pPr>
            <a:r>
              <a:rPr lang="en-US" sz="2800" dirty="0">
                <a:latin typeface="Arial" panose="020B0604020202020204" pitchFamily="34" charset="0"/>
                <a:ea typeface="MS Mincho" panose="02020609040205080304" pitchFamily="49" charset="-128"/>
                <a:cs typeface="Arial" panose="020B0604020202020204" pitchFamily="34" charset="0"/>
              </a:rPr>
              <a:t>+</a:t>
            </a:r>
            <a:endParaRPr lang="en-AU" sz="2800" dirty="0">
              <a:latin typeface="Cambria" panose="02040503050406030204" pitchFamily="18" charset="0"/>
              <a:ea typeface="MS Mincho" panose="02020609040205080304" pitchFamily="49" charset="-128"/>
              <a:cs typeface="Arial" panose="020B0604020202020204" pitchFamily="34" charset="0"/>
            </a:endParaRPr>
          </a:p>
          <a:p>
            <a:pPr>
              <a:lnSpc>
                <a:spcPct val="150000"/>
              </a:lnSpc>
              <a:spcAft>
                <a:spcPts val="0"/>
              </a:spcAft>
            </a:pPr>
            <a:r>
              <a:rPr lang="en-US" sz="2800" dirty="0">
                <a:latin typeface="Arial" panose="020B0604020202020204" pitchFamily="34" charset="0"/>
                <a:ea typeface="MS Mincho" panose="02020609040205080304" pitchFamily="49" charset="-128"/>
                <a:cs typeface="Arial" panose="020B0604020202020204" pitchFamily="34" charset="0"/>
              </a:rPr>
              <a:t>–</a:t>
            </a:r>
            <a:endParaRPr lang="en-AU" sz="2800" dirty="0">
              <a:latin typeface="Cambria" panose="02040503050406030204" pitchFamily="18" charset="0"/>
              <a:ea typeface="MS Mincho" panose="02020609040205080304" pitchFamily="49" charset="-128"/>
              <a:cs typeface="Arial" panose="020B0604020202020204" pitchFamily="34" charset="0"/>
            </a:endParaRPr>
          </a:p>
          <a:p>
            <a:pPr>
              <a:lnSpc>
                <a:spcPct val="150000"/>
              </a:lnSpc>
              <a:spcAft>
                <a:spcPts val="0"/>
              </a:spcAft>
            </a:pPr>
            <a:r>
              <a:rPr lang="en-US" sz="2800" dirty="0">
                <a:latin typeface="Arial" panose="020B0604020202020204" pitchFamily="34" charset="0"/>
                <a:ea typeface="MS Mincho" panose="02020609040205080304" pitchFamily="49" charset="-128"/>
                <a:cs typeface="Arial" panose="020B0604020202020204" pitchFamily="34" charset="0"/>
              </a:rPr>
              <a:t>+</a:t>
            </a:r>
            <a:endParaRPr lang="en-AU" sz="2800" dirty="0">
              <a:latin typeface="Cambria" panose="02040503050406030204" pitchFamily="18" charset="0"/>
              <a:ea typeface="MS Mincho" panose="02020609040205080304" pitchFamily="49" charset="-128"/>
              <a:cs typeface="Arial" panose="020B0604020202020204" pitchFamily="34" charset="0"/>
            </a:endParaRPr>
          </a:p>
          <a:p>
            <a:pPr>
              <a:lnSpc>
                <a:spcPct val="150000"/>
              </a:lnSpc>
              <a:spcAft>
                <a:spcPts val="0"/>
              </a:spcAft>
            </a:pPr>
            <a:r>
              <a:rPr lang="en-US" sz="2800" dirty="0">
                <a:latin typeface="Arial" panose="020B0604020202020204" pitchFamily="34" charset="0"/>
                <a:ea typeface="MS Mincho" panose="02020609040205080304" pitchFamily="49" charset="-128"/>
                <a:cs typeface="Arial" panose="020B0604020202020204" pitchFamily="34" charset="0"/>
              </a:rPr>
              <a:t>–</a:t>
            </a:r>
            <a:endParaRPr lang="en-AU" sz="2800" dirty="0">
              <a:effectLst/>
              <a:latin typeface="Cambria" panose="02040503050406030204" pitchFamily="18" charset="0"/>
              <a:ea typeface="MS Mincho" panose="02020609040205080304" pitchFamily="49" charset="-128"/>
              <a:cs typeface="Arial" panose="020B0604020202020204" pitchFamily="34" charset="0"/>
            </a:endParaRPr>
          </a:p>
        </p:txBody>
      </p:sp>
    </p:spTree>
    <p:extLst>
      <p:ext uri="{BB962C8B-B14F-4D97-AF65-F5344CB8AC3E}">
        <p14:creationId xmlns:p14="http://schemas.microsoft.com/office/powerpoint/2010/main" val="308105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8909D-9B20-46BD-8992-190B30EA0103}"/>
              </a:ext>
            </a:extLst>
          </p:cNvPr>
          <p:cNvSpPr>
            <a:spLocks noGrp="1"/>
          </p:cNvSpPr>
          <p:nvPr>
            <p:ph idx="1"/>
          </p:nvPr>
        </p:nvSpPr>
        <p:spPr>
          <a:xfrm>
            <a:off x="233763" y="433952"/>
            <a:ext cx="11353800" cy="6772760"/>
          </a:xfrm>
        </p:spPr>
        <p:txBody>
          <a:bodyPr>
            <a:normAutofit/>
          </a:bodyPr>
          <a:lstStyle/>
          <a:p>
            <a:pPr marL="0" indent="0">
              <a:buNone/>
            </a:pPr>
            <a:r>
              <a:rPr lang="en-AU" dirty="0"/>
              <a:t>4- Describe two ways one could use a decision tree to make a classification where the test instance may have missing feature values.</a:t>
            </a:r>
          </a:p>
          <a:p>
            <a:pPr marL="0" indent="0">
              <a:buNone/>
            </a:pPr>
            <a:endParaRPr lang="en-AU" dirty="0"/>
          </a:p>
          <a:p>
            <a:pPr marL="0" indent="0">
              <a:buNone/>
            </a:pPr>
            <a:r>
              <a:rPr lang="en-AU" dirty="0">
                <a:solidFill>
                  <a:srgbClr val="FF0000"/>
                </a:solidFill>
              </a:rPr>
              <a:t>Answer:</a:t>
            </a:r>
          </a:p>
          <a:p>
            <a:r>
              <a:rPr lang="en-US" dirty="0"/>
              <a:t>Could either </a:t>
            </a:r>
            <a:r>
              <a:rPr lang="en-US" dirty="0" err="1"/>
              <a:t>i</a:t>
            </a:r>
            <a:r>
              <a:rPr lang="en-US" dirty="0"/>
              <a:t>) Impute the missing values and then use the decision tree (the merit of doing this will depend on the accuracy of imputation), or ii) </a:t>
            </a:r>
            <a:r>
              <a:rPr lang="en-AU" dirty="0"/>
              <a:t>When at prediction time we encounter a node in the decision tree which tests a variable A, and for that variable we have in our instance a missing value than all the possibilities are explored. Thus, for each possible sub-node a prediction is made. We keep the distribution for each sub node and we add them. Finally the class chosen for prediction is the class with the biggest density value. </a:t>
            </a:r>
          </a:p>
          <a:p>
            <a:endParaRPr lang="en-US" dirty="0"/>
          </a:p>
          <a:p>
            <a:r>
              <a:rPr lang="en-US" dirty="0"/>
              <a:t>See also </a:t>
            </a:r>
            <a:r>
              <a:rPr lang="en-US" dirty="0">
                <a:hlinkClick r:id="rId3"/>
              </a:rPr>
              <a:t>http://uksim.info/aims2015/CD/data/8675a122.pdf</a:t>
            </a:r>
            <a:endParaRPr lang="en-US" dirty="0"/>
          </a:p>
          <a:p>
            <a:endParaRPr lang="en-AU" dirty="0"/>
          </a:p>
          <a:p>
            <a:pPr marL="0" indent="0">
              <a:buNone/>
            </a:pPr>
            <a:endParaRPr lang="en-AU" dirty="0"/>
          </a:p>
          <a:p>
            <a:endParaRPr lang="en-AU" dirty="0"/>
          </a:p>
        </p:txBody>
      </p:sp>
    </p:spTree>
    <p:extLst>
      <p:ext uri="{BB962C8B-B14F-4D97-AF65-F5344CB8AC3E}">
        <p14:creationId xmlns:p14="http://schemas.microsoft.com/office/powerpoint/2010/main" val="183055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FE3EC350085E4BB8899D99E89F8BBB" ma:contentTypeVersion="9" ma:contentTypeDescription="Create a new document." ma:contentTypeScope="" ma:versionID="932c857bd7b1685d683934f30792a066">
  <xsd:schema xmlns:xsd="http://www.w3.org/2001/XMLSchema" xmlns:xs="http://www.w3.org/2001/XMLSchema" xmlns:p="http://schemas.microsoft.com/office/2006/metadata/properties" xmlns:ns2="5c5e6707-6993-4ea1-ae96-be586d633051" targetNamespace="http://schemas.microsoft.com/office/2006/metadata/properties" ma:root="true" ma:fieldsID="55c54bb850e79d4c7b1d8a004e03bf28" ns2:_="">
    <xsd:import namespace="5c5e6707-6993-4ea1-ae96-be586d63305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5e6707-6993-4ea1-ae96-be586d6330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ECE26E-A267-432B-A02A-973CBD8D2C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5e6707-6993-4ea1-ae96-be586d6330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EA3632-A09D-4411-8D39-E48DBCA7305B}">
  <ds:schemaRefs>
    <ds:schemaRef ds:uri="http://schemas.microsoft.com/sharepoint/v3/contenttype/forms"/>
  </ds:schemaRefs>
</ds:datastoreItem>
</file>

<file path=customXml/itemProps3.xml><?xml version="1.0" encoding="utf-8"?>
<ds:datastoreItem xmlns:ds="http://schemas.openxmlformats.org/officeDocument/2006/customXml" ds:itemID="{9C1446EC-76DD-4743-844E-73F0A5D2CA31}">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5c5e6707-6993-4ea1-ae96-be586d63305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Slice</Template>
  <TotalTime>527</TotalTime>
  <Words>1036</Words>
  <Application>Microsoft Office PowerPoint</Application>
  <PresentationFormat>Widescreen</PresentationFormat>
  <Paragraphs>241</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vt:lpstr>
      <vt:lpstr>Cambria Math</vt:lpstr>
      <vt:lpstr>Office Theme</vt:lpstr>
      <vt:lpstr>2020SM1 Workshop Week 9  Exercises 1-4</vt:lpstr>
      <vt:lpstr>PowerPoint Presentation</vt:lpstr>
      <vt:lpstr>2- Consider the following data set for a binary class problem and consider building a decision tree using this data.</vt:lpstr>
      <vt:lpstr>2- Consider the following data set for a binary class problem and consider building a decision tree using this data.</vt:lpstr>
      <vt:lpstr>2- Consider the following data set for a binary class problem and consider building a decision tree using this data.</vt:lpstr>
      <vt:lpstr>PowerPoint Presentation</vt:lpstr>
      <vt:lpstr>3- Consider the following simple dataset: Classify the point x=5.0 according to its 1-, 3-, 5- and 9-nearest neighbors.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Yasmeen Mourice Samir George</dc:creator>
  <cp:lastModifiedBy>Anam Khan</cp:lastModifiedBy>
  <cp:revision>118</cp:revision>
  <dcterms:created xsi:type="dcterms:W3CDTF">2018-04-03T05:21:04Z</dcterms:created>
  <dcterms:modified xsi:type="dcterms:W3CDTF">2020-05-10T03:51:00Z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0x010100A4FE3EC350085E4BB8899D99E89F8BBB</vt:lpwstr>
  </property>
</Properties>
</file>