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6"/>
    <p:sldId id="257" r:id="rId7"/>
    <p:sldId id="258" r:id="rId8"/>
    <p:sldId id="259" r:id="rId9"/>
    <p:sldId id="260" r:id="rId10"/>
    <p:sldId id="261" r:id="rId11"/>
  </p:sldIdLst>
  <p:sldSz cx="23749000" cy="168021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6" Type="http://schemas.openxmlformats.org/officeDocument/2006/relationships/image" Target="../media/image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7.xml"/><Relationship Id="rId8" Type="http://schemas.openxmlformats.org/officeDocument/2006/relationships/image" Target="../media/image8.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7.xml"/><Relationship Id="rId10" Type="http://schemas.openxmlformats.org/officeDocument/2006/relationships/image" Target="../media/image10.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12" Type="http://schemas.openxmlformats.org/officeDocument/2006/relationships/image" Target="../media/image12.png"/></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a:off x="0" y="127000"/>
            <a:ext cx="23749000" cy="16548100"/>
          </a:xfrm>
          <a:prstGeom prst="rect">
            <a:avLst/>
          </a:prstGeom>
        </p:spPr>
      </p:pic>
      <p:sp>
        <p:nvSpPr>
          <p:cNvPr name="TextBox 2" id="3"/>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A</a:t>
            </a:r>
            <a:r>
              <a:rPr lang="en-US" sz="3700">
                <a:solidFill>
                  <a:srgbClr val="252525"/>
                </a:solidFill>
              </a:rPr>
              <a:t>pproved Licenses</a:t>
            </a:r>
          </a:p>
          <a:p>
            <a:r>
              <a:rPr lang="en-US" sz="3700">
                <a:solidFill>
                  <a:srgbClr val="252525"/>
                </a:solidFill>
              </a:rPr>
              <a:t>This approved license list enumerates the licenses that the Eclipse Foundation has approved for third-party content used by its projects. Inclusion in this list does not suggest that the Eclipse Foundation has determined that every one of these licenses can be used by every Eclipse open source project. That is, the licenses on this list are not necessarily compatible with every Eclipse Foundation project license, or with each other.</a:t>
            </a:r>
          </a:p>
          <a:p>
            <a:r>
              <a:rPr lang="en-US" sz="5000"/>
              <a:t>  </a:t>
            </a:r>
          </a:p>
          <a:p>
            <a:r>
              <a:rPr lang="en-US" sz="3700">
                <a:solidFill>
                  <a:srgbClr val="252525"/>
                </a:solidFill>
              </a:rPr>
              <a:t>When a license is absent from this list, it does not necessarily mean that use of the license is forbidden. In the case where an Eclipse open source project requires the use of content that is distributed under a license that is not on this list, an Eclipse project committer can get assistance from the Eclipse Foundation Intellectual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4" id="4"/>
          <p:cNvPicPr>
            <a:picLocks noChangeAspect="true"/>
          </p:cNvPicPr>
          <p:nvPr/>
        </p:nvPicPr>
        <p:blipFill>
          <a:blip r:embed="rId4"/>
          <a:stretch>
            <a:fillRect/>
          </a:stretch>
        </p:blipFill>
        <p:spPr>
          <a:xfrm>
            <a:off x="0" y="127000"/>
            <a:ext cx="23749000" cy="16548100"/>
          </a:xfrm>
          <a:prstGeom prst="rect">
            <a:avLst/>
          </a:prstGeom>
        </p:spPr>
      </p:pic>
      <p:sp>
        <p:nvSpPr>
          <p:cNvPr name="TextBox 4" id="5"/>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Property Team.</a:t>
            </a:r>
          </a:p>
          <a:p>
            <a:r>
              <a:rPr lang="en-US" sz="5000"/>
              <a:t>  </a:t>
            </a:r>
          </a:p>
          <a:p>
            <a:r>
              <a:rPr lang="en-US" sz="3700">
                <a:solidFill>
                  <a:srgbClr val="252525"/>
                </a:solidFill>
              </a:rPr>
              <a:t>In the general case, determining whether or not a particular combination of licenses are consistent is hard.</a:t>
            </a:r>
          </a:p>
          <a:p>
            <a:r>
              <a:rPr lang="en-US" sz="5000"/>
              <a:t>  </a:t>
            </a:r>
          </a:p>
          <a:p>
            <a:r>
              <a:rPr lang="en-US" sz="3700">
                <a:solidFill>
                  <a:srgbClr val="252525"/>
                </a:solidFill>
              </a:rPr>
              <a:t>Eclipse project committers can get help from the Eclipse Foundation Intellectual Property Team help regarding licenses and other intellectual property matters by engaging in the Eclipse Intellectual Property Due Diligence Process.</a:t>
            </a:r>
          </a:p>
          <a:p>
            <a:r>
              <a:rPr lang="en-US" sz="5000"/>
              <a:t>  </a:t>
            </a:r>
          </a:p>
          <a:p>
            <a:r>
              <a:rPr lang="en-US" sz="3700">
                <a:solidFill>
                  <a:srgbClr val="252525"/>
                </a:solidFill>
              </a:rPr>
              <a:t>If you otherwise have any questions about this list or its use, please contact license@eclipse-foundation.org.</a:t>
            </a:r>
          </a:p>
          <a:p>
            <a:r>
              <a:rPr lang="en-US" sz="5000"/>
              <a:t>  </a:t>
            </a:r>
          </a:p>
          <a:p>
            <a:r>
              <a:rPr lang="en-US" sz="3700">
                <a:solidFill>
                  <a:srgbClr val="252525"/>
                </a:solidFill>
              </a:rPr>
              <a:t>Adobe Glyph List License (Adobe-Glyph)</a:t>
            </a:r>
          </a:p>
          <a:p>
            <a:r>
              <a:rPr lang="en-US" sz="3700">
                <a:solidFill>
                  <a:srgbClr val="252525"/>
                </a:solidFill>
              </a:rPr>
              <a:t>Apache Software License 1.0 (Apache-1.0)</a:t>
            </a:r>
          </a:p>
          <a:p>
            <a:r>
              <a:rPr lang="en-US" sz="3700">
                <a:solidFill>
                  <a:srgbClr val="252525"/>
                </a:solidFill>
              </a:rPr>
              <a:t>Apache Software License 1.1 (Apache-1.1)</a:t>
            </a:r>
          </a:p>
          <a:p>
            <a:r>
              <a:rPr lang="en-US" sz="3700">
                <a:solidFill>
                  <a:srgbClr val="252525"/>
                </a:solidFill>
              </a:rPr>
              <a:t>Apache Software License 2.0 (Apache-2.0)</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6" id="6"/>
          <p:cNvPicPr>
            <a:picLocks noChangeAspect="true"/>
          </p:cNvPicPr>
          <p:nvPr/>
        </p:nvPicPr>
        <p:blipFill>
          <a:blip r:embed="rId6"/>
          <a:stretch>
            <a:fillRect/>
          </a:stretch>
        </p:blipFill>
        <p:spPr>
          <a:xfrm>
            <a:off x="0" y="127000"/>
            <a:ext cx="23749000" cy="16548100"/>
          </a:xfrm>
          <a:prstGeom prst="rect">
            <a:avLst/>
          </a:prstGeom>
        </p:spPr>
      </p:pic>
      <p:sp>
        <p:nvSpPr>
          <p:cNvPr name="TextBox 6" id="7"/>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Artistic License 2.0 (Artistic-2.0)</a:t>
            </a:r>
          </a:p>
          <a:p>
            <a:r>
              <a:rPr lang="en-US" sz="3700">
                <a:solidFill>
                  <a:srgbClr val="252525"/>
                </a:solidFill>
              </a:rPr>
              <a:t>Blue Oak Model License 1.0.0 (BlueOak-1.0.0)</a:t>
            </a:r>
          </a:p>
          <a:p>
            <a:r>
              <a:rPr lang="en-US" sz="3700">
                <a:solidFill>
                  <a:srgbClr val="252525"/>
                </a:solidFill>
              </a:rPr>
              <a:t>Boost Software License (BSL-1.0)</a:t>
            </a:r>
          </a:p>
          <a:p>
            <a:r>
              <a:rPr lang="en-US" sz="3700">
                <a:solidFill>
                  <a:srgbClr val="252525"/>
                </a:solidFill>
              </a:rPr>
              <a:t>BSD 2-Clause “Simplified” License (BSD-2-Clause)</a:t>
            </a:r>
          </a:p>
          <a:p>
            <a:r>
              <a:rPr lang="en-US" sz="3700">
                <a:solidFill>
                  <a:srgbClr val="252525"/>
                </a:solidFill>
              </a:rPr>
              <a:t>BSD 2-Clause FreeBSD License (BSD-2-Clause-FreeBSD)</a:t>
            </a:r>
          </a:p>
          <a:p>
            <a:r>
              <a:rPr lang="en-US" sz="3700">
                <a:solidFill>
                  <a:srgbClr val="252525"/>
                </a:solidFill>
              </a:rPr>
              <a:t>BSD 2-Clause with views sentence (BSD-2-Clause-Views)</a:t>
            </a:r>
          </a:p>
          <a:p>
            <a:r>
              <a:rPr lang="en-US" sz="3700">
                <a:solidFill>
                  <a:srgbClr val="252525"/>
                </a:solidFill>
              </a:rPr>
              <a:t>BSD 3-Clause “New” or “Revised” License (BSD-3-Clause)</a:t>
            </a:r>
          </a:p>
          <a:p>
            <a:r>
              <a:rPr lang="en-US" sz="3700">
                <a:solidFill>
                  <a:srgbClr val="252525"/>
                </a:solidFill>
              </a:rPr>
              <a:t>BSD 4-Clause “Original” or “Old” License (BSD-4-Clause)</a:t>
            </a:r>
          </a:p>
          <a:p>
            <a:r>
              <a:rPr lang="en-US" sz="3700">
                <a:solidFill>
                  <a:srgbClr val="252525"/>
                </a:solidFill>
              </a:rPr>
              <a:t>BSD Zero Clause License (0BSD)</a:t>
            </a:r>
          </a:p>
          <a:p>
            <a:r>
              <a:rPr lang="en-US" sz="3700">
                <a:solidFill>
                  <a:srgbClr val="252525"/>
                </a:solidFill>
              </a:rPr>
              <a:t>Common Development and Distribution License (CDDL) Version 1.0 (CDDL-1.0)</a:t>
            </a:r>
          </a:p>
          <a:p>
            <a:r>
              <a:rPr lang="en-US" sz="3700">
                <a:solidFill>
                  <a:srgbClr val="252525"/>
                </a:solidFill>
              </a:rPr>
              <a:t>Common Development and Distribution License (CDDL) Version 1.1 (CDDL-1.1)</a:t>
            </a:r>
          </a:p>
          <a:p>
            <a:r>
              <a:rPr lang="en-US" sz="3700">
                <a:solidFill>
                  <a:srgbClr val="252525"/>
                </a:solidFill>
              </a:rPr>
              <a:t>Common Public License Version 1.0 (CPL-1.0)</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8" id="8"/>
          <p:cNvPicPr>
            <a:picLocks noChangeAspect="true"/>
          </p:cNvPicPr>
          <p:nvPr/>
        </p:nvPicPr>
        <p:blipFill>
          <a:blip r:embed="rId8"/>
          <a:stretch>
            <a:fillRect/>
          </a:stretch>
        </p:blipFill>
        <p:spPr>
          <a:xfrm>
            <a:off x="0" y="127000"/>
            <a:ext cx="23749000" cy="16548100"/>
          </a:xfrm>
          <a:prstGeom prst="rect">
            <a:avLst/>
          </a:prstGeom>
        </p:spPr>
      </p:pic>
      <p:sp>
        <p:nvSpPr>
          <p:cNvPr name="TextBox 8" id="9"/>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Creative Commons Attribution 3.0 Unported (CC-BY-3.0)</a:t>
            </a:r>
          </a:p>
          <a:p>
            <a:r>
              <a:rPr lang="en-US" sz="3700">
                <a:solidFill>
                  <a:srgbClr val="252525"/>
                </a:solidFill>
              </a:rPr>
              <a:t>Creative Commons Attribution 4.0 International (CC-BY-4.0)</a:t>
            </a:r>
          </a:p>
          <a:p>
            <a:r>
              <a:rPr lang="en-US" sz="3700">
                <a:solidFill>
                  <a:srgbClr val="252525"/>
                </a:solidFill>
              </a:rPr>
              <a:t>Creative Commons Attribution License 2.5 (CC-BY-2.5)</a:t>
            </a:r>
          </a:p>
          <a:p>
            <a:r>
              <a:rPr lang="en-US" sz="3700">
                <a:solidFill>
                  <a:srgbClr val="252525"/>
                </a:solidFill>
              </a:rPr>
              <a:t>Creative Commons Attribution Share Alike 3.0 Unported (CC-BY-SA-3.0)</a:t>
            </a:r>
          </a:p>
          <a:p>
            <a:r>
              <a:rPr lang="en-US" sz="3700">
                <a:solidFill>
                  <a:srgbClr val="252525"/>
                </a:solidFill>
              </a:rPr>
              <a:t>Creative Commons Attribution Share Alike 4.0 International (CC-BY-SA-4.0)</a:t>
            </a:r>
          </a:p>
          <a:p>
            <a:r>
              <a:rPr lang="en-US" sz="3700">
                <a:solidFill>
                  <a:srgbClr val="252525"/>
                </a:solidFill>
              </a:rPr>
              <a:t>Creative Commons Zero V1.0 Universal (CC0-1.0)</a:t>
            </a:r>
          </a:p>
          <a:p>
            <a:r>
              <a:rPr lang="en-US" sz="3700">
                <a:solidFill>
                  <a:srgbClr val="252525"/>
                </a:solidFill>
              </a:rPr>
              <a:t>Do What The Firetruck You Want To Public License (WTFPL)</a:t>
            </a:r>
          </a:p>
          <a:p>
            <a:r>
              <a:rPr lang="en-US" sz="3700">
                <a:solidFill>
                  <a:srgbClr val="252525"/>
                </a:solidFill>
              </a:rPr>
              <a:t>Eclipse Public License, v1.0 (EPL-1.0)</a:t>
            </a:r>
          </a:p>
          <a:p>
            <a:r>
              <a:rPr lang="en-US" sz="3700">
                <a:solidFill>
                  <a:srgbClr val="252525"/>
                </a:solidFill>
              </a:rPr>
              <a:t>Eclipse Public License, v2.0 (EPL-2.0)</a:t>
            </a:r>
          </a:p>
          <a:p>
            <a:r>
              <a:rPr lang="en-US" sz="3700">
                <a:solidFill>
                  <a:srgbClr val="252525"/>
                </a:solidFill>
              </a:rPr>
              <a:t>European Union Public License 1.1 (EUPL-1.1)</a:t>
            </a:r>
          </a:p>
          <a:p>
            <a:r>
              <a:rPr lang="en-US" sz="3700">
                <a:solidFill>
                  <a:srgbClr val="252525"/>
                </a:solidFill>
              </a:rPr>
              <a:t>European Union Public License 1.2 (EUPL-1.2)</a:t>
            </a:r>
          </a:p>
          <a:p>
            <a:r>
              <a:rPr lang="en-US" sz="3700">
                <a:solidFill>
                  <a:srgbClr val="252525"/>
                </a:solidFill>
              </a:rPr>
              <a:t>FreeType License (FTL)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0" id="10"/>
          <p:cNvPicPr>
            <a:picLocks noChangeAspect="true"/>
          </p:cNvPicPr>
          <p:nvPr/>
        </p:nvPicPr>
        <p:blipFill>
          <a:blip r:embed="rId10"/>
          <a:stretch>
            <a:fillRect/>
          </a:stretch>
        </p:blipFill>
        <p:spPr>
          <a:xfrm>
            <a:off x="0" y="127000"/>
            <a:ext cx="23749000" cy="16548100"/>
          </a:xfrm>
          <a:prstGeom prst="rect">
            <a:avLst/>
          </a:prstGeom>
        </p:spPr>
      </p:pic>
      <p:sp>
        <p:nvSpPr>
          <p:cNvPr name="TextBox 10" id="11"/>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GNU Free Documentation License Version 1.3 (GFDL-1.3-only)</a:t>
            </a:r>
          </a:p>
          <a:p>
            <a:r>
              <a:rPr lang="en-US" sz="3700">
                <a:solidFill>
                  <a:srgbClr val="252525"/>
                </a:solidFill>
              </a:rPr>
              <a:t>GNU Lesser General Public License v2.1 only (LGPL-2.1-only)</a:t>
            </a:r>
          </a:p>
          <a:p>
            <a:r>
              <a:rPr lang="en-US" sz="3700">
                <a:solidFill>
                  <a:srgbClr val="252525"/>
                </a:solidFill>
              </a:rPr>
              <a:t>GNU Lesser General Public License v2.1 or later (LGPL-2.1-or-later)</a:t>
            </a:r>
          </a:p>
          <a:p>
            <a:r>
              <a:rPr lang="en-US" sz="3700">
                <a:solidFill>
                  <a:srgbClr val="252525"/>
                </a:solidFill>
              </a:rPr>
              <a:t>GNU Lesser General Public License v3.0 only (LGPL-3.0-only)</a:t>
            </a:r>
          </a:p>
          <a:p>
            <a:r>
              <a:rPr lang="en-US" sz="3700">
                <a:solidFill>
                  <a:srgbClr val="252525"/>
                </a:solidFill>
              </a:rPr>
              <a:t>GNU Lesser General Public License v3.0 or later (LGPL-3.0-or-later)</a:t>
            </a:r>
          </a:p>
          <a:p>
            <a:r>
              <a:rPr lang="en-US" sz="3700">
                <a:solidFill>
                  <a:srgbClr val="252525"/>
                </a:solidFill>
              </a:rPr>
              <a:t>GNU Library General Public License v2 only (LGPL-2.0-only)</a:t>
            </a:r>
          </a:p>
          <a:p>
            <a:r>
              <a:rPr lang="en-US" sz="3700">
                <a:solidFill>
                  <a:srgbClr val="252525"/>
                </a:solidFill>
              </a:rPr>
              <a:t>GNU Library General Public License v2 or later (LGPL-2.0-or-later)</a:t>
            </a:r>
          </a:p>
          <a:p>
            <a:r>
              <a:rPr lang="en-US" sz="3700">
                <a:solidFill>
                  <a:srgbClr val="252525"/>
                </a:solidFill>
              </a:rPr>
              <a:t>IBM Public License 1.0 (IPL-1.0)</a:t>
            </a:r>
          </a:p>
          <a:p>
            <a:r>
              <a:rPr lang="en-US" sz="3700">
                <a:solidFill>
                  <a:srgbClr val="252525"/>
                </a:solidFill>
              </a:rPr>
              <a:t>ISC License (ISC)</a:t>
            </a:r>
          </a:p>
          <a:p>
            <a:r>
              <a:rPr lang="en-US" sz="3700">
                <a:solidFill>
                  <a:srgbClr val="252525"/>
                </a:solidFill>
              </a:rPr>
              <a:t>MIT License (MIT)</a:t>
            </a:r>
          </a:p>
          <a:p>
            <a:r>
              <a:rPr lang="en-US" sz="3700">
                <a:solidFill>
                  <a:srgbClr val="252525"/>
                </a:solidFill>
              </a:rPr>
              <a:t>MIT No Attribution (MIT-0)</a:t>
            </a:r>
          </a:p>
          <a:p>
            <a:r>
              <a:rPr lang="en-US" sz="3700">
                <a:solidFill>
                  <a:srgbClr val="252525"/>
                </a:solidFill>
              </a:rPr>
              <a:t>Mozilla Public License Version 1.1 (MPL-1.1)</a:t>
            </a:r>
          </a:p>
          <a:p>
            <a:r>
              <a:rPr lang="en-US" sz="3700">
                <a:solidFill>
                  <a:srgbClr val="252525"/>
                </a:solidFill>
              </a:rPr>
              <a:t>Mozilla Public License Version 2.0 (MPL-2.0)</a:t>
            </a:r>
          </a:p>
          <a:p>
            <a:r>
              <a:rPr lang="en-US" sz="3700">
                <a:solidFill>
                  <a:srgbClr val="252525"/>
                </a:solidFill>
              </a:rPr>
              <a:t>NTP License (NTP)</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12" id="12"/>
          <p:cNvPicPr>
            <a:picLocks noChangeAspect="true"/>
          </p:cNvPicPr>
          <p:nvPr/>
        </p:nvPicPr>
        <p:blipFill>
          <a:blip r:embed="rId12"/>
          <a:stretch>
            <a:fillRect/>
          </a:stretch>
        </p:blipFill>
        <p:spPr>
          <a:xfrm>
            <a:off x="0" y="127000"/>
            <a:ext cx="23749000" cy="16548100"/>
          </a:xfrm>
          <a:prstGeom prst="rect">
            <a:avLst/>
          </a:prstGeom>
        </p:spPr>
      </p:pic>
      <p:sp>
        <p:nvSpPr>
          <p:cNvPr name="TextBox 12" id="13"/>
          <p:cNvSpPr txBox="true"/>
          <p:nvPr/>
        </p:nvSpPr>
        <p:spPr>
          <a:xfrm>
            <a:off x="5930900" y="571500"/>
            <a:ext cx="11887200" cy="16484600"/>
          </a:xfrm>
          <a:prstGeom prst="rect">
            <a:avLst/>
          </a:prstGeom>
        </p:spPr>
        <p:txBody>
          <a:bodyPr anchor="t" rtlCol="false"/>
          <a:lstStyle/>
          <a:p>
            <a:pPr algn="l"/>
            <a:r>
              <a:t/>
            </a:r>
            <a:endParaRPr lang="en-US" sz="1100"/>
          </a:p>
          <a:p>
            <a:r>
              <a:rPr lang="en-US" sz="3700">
                <a:solidFill>
                  <a:srgbClr val="252525"/>
                </a:solidFill>
              </a:rPr>
              <a:t>OpenSSL License (OpenSSL)</a:t>
            </a:r>
          </a:p>
          <a:p>
            <a:r>
              <a:rPr lang="en-US" sz="3700">
                <a:solidFill>
                  <a:srgbClr val="252525"/>
                </a:solidFill>
              </a:rPr>
              <a:t>PHP License v3.01 (PHP-3.01)</a:t>
            </a:r>
          </a:p>
          <a:p>
            <a:r>
              <a:rPr lang="en-US" sz="3700">
                <a:solidFill>
                  <a:srgbClr val="252525"/>
                </a:solidFill>
              </a:rPr>
              <a:t>PostgreSQL License (PostgreSQL)</a:t>
            </a:r>
          </a:p>
          <a:p>
            <a:r>
              <a:rPr lang="en-US" sz="3700">
                <a:solidFill>
                  <a:srgbClr val="252525"/>
                </a:solidFill>
              </a:rPr>
              <a:t>SIL Open Font License 1.1 (OFL-1.1)</a:t>
            </a:r>
          </a:p>
          <a:p>
            <a:r>
              <a:rPr lang="en-US" sz="3700">
                <a:solidFill>
                  <a:srgbClr val="252525"/>
                </a:solidFill>
              </a:rPr>
              <a:t>The Unlicense (UNLICENSE)</a:t>
            </a:r>
          </a:p>
          <a:p>
            <a:r>
              <a:rPr lang="en-US" sz="3700">
                <a:solidFill>
                  <a:srgbClr val="252525"/>
                </a:solidFill>
              </a:rPr>
              <a:t>Unicode License Agreement – Data Files and Software (2015) (Unicode-DFS-2015)</a:t>
            </a:r>
          </a:p>
          <a:p>
            <a:r>
              <a:rPr lang="en-US" sz="3700">
                <a:solidFill>
                  <a:srgbClr val="252525"/>
                </a:solidFill>
              </a:rPr>
              <a:t>Unicode License Agreement – Data Files and Software (2016) (Unicode-DFS-2016)</a:t>
            </a:r>
          </a:p>
          <a:p>
            <a:r>
              <a:rPr lang="en-US" sz="3700">
                <a:solidFill>
                  <a:srgbClr val="252525"/>
                </a:solidFill>
              </a:rPr>
              <a:t>Unicode Terms of Use (Unicode-TOU)</a:t>
            </a:r>
          </a:p>
          <a:p>
            <a:r>
              <a:rPr lang="en-US" sz="3700">
                <a:solidFill>
                  <a:srgbClr val="252525"/>
                </a:solidFill>
              </a:rPr>
              <a:t>Universal Permissive License v1.0 (UPL-1.0)</a:t>
            </a:r>
          </a:p>
          <a:p>
            <a:r>
              <a:rPr lang="en-US" sz="3700">
                <a:solidFill>
                  <a:srgbClr val="252525"/>
                </a:solidFill>
              </a:rPr>
              <a:t>W3C Software and Notice License (2002-12-31) (W3C)</a:t>
            </a:r>
          </a:p>
          <a:p>
            <a:r>
              <a:rPr lang="en-US" sz="3700">
                <a:solidFill>
                  <a:srgbClr val="252525"/>
                </a:solidFill>
              </a:rPr>
              <a:t>W3C Software Notice and Document License (2015-05-13) (W3C-20150513)</a:t>
            </a:r>
          </a:p>
          <a:p>
            <a:r>
              <a:rPr lang="en-US" sz="3700">
                <a:solidFill>
                  <a:srgbClr val="252525"/>
                </a:solidFill>
              </a:rPr>
              <a:t>W3C Software Notice and License (1998-07-20) (W3C-19980720)</a:t>
            </a:r>
          </a:p>
          <a:p>
            <a:r>
              <a:rPr lang="en-US" sz="3700">
                <a:solidFill>
                  <a:srgbClr val="252525"/>
                </a:solidFill>
              </a:rPr>
              <a:t>X11 License (X11)</a:t>
            </a:r>
          </a:p>
          <a:p>
            <a:r>
              <a:rPr lang="en-US" sz="3700">
                <a:solidFill>
                  <a:srgbClr val="252525"/>
                </a:solidFill>
              </a:rPr>
              <a:t>Zlib License (Zlib)</a:t>
            </a:r>
          </a:p>
          <a:p>
            <a:r>
              <a:rPr lang="en-US" sz="3700">
                <a:solidFill>
                  <a:srgbClr val="252525"/>
                </a:solidFill>
              </a:rPr>
              <a:t>Zope Public License 2.1 (ZPL-2.1)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