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664" r:id="rId4"/>
    <p:sldId id="861" r:id="rId5"/>
    <p:sldId id="873" r:id="rId6"/>
    <p:sldId id="874" r:id="rId7"/>
    <p:sldId id="881" r:id="rId8"/>
    <p:sldId id="860" r:id="rId9"/>
    <p:sldId id="877" r:id="rId10"/>
    <p:sldId id="878" r:id="rId11"/>
    <p:sldId id="879" r:id="rId12"/>
    <p:sldId id="880" r:id="rId13"/>
    <p:sldId id="875" r:id="rId14"/>
    <p:sldId id="8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5" autoAdjust="0"/>
    <p:restoredTop sz="83221" autoAdjust="0"/>
  </p:normalViewPr>
  <p:slideViewPr>
    <p:cSldViewPr snapToGrid="0">
      <p:cViewPr>
        <p:scale>
          <a:sx n="90" d="100"/>
          <a:sy n="90" d="100"/>
        </p:scale>
        <p:origin x="216" y="-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will be some sharpen your pencils in the exam. Nothing new it will be from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Fake bank app?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</a:t>
            </a:r>
            <a:r>
              <a:rPr lang="en-US" baseline="0" dirty="0" smtClean="0"/>
              <a:t> to steps from breathing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12/6/16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blogspot.com/" TargetMode="External"/><Relationship Id="rId4" Type="http://schemas.openxmlformats.org/officeDocument/2006/relationships/hyperlink" Target="http://nuzzel.com/josemontesdeoca/android-dev" TargetMode="External"/><Relationship Id="rId5" Type="http://schemas.openxmlformats.org/officeDocument/2006/relationships/hyperlink" Target="https://github.com/Gazler/githu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Android apps – Week 16a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2843-201710_MCS4993_M:Topics </a:t>
            </a:r>
            <a:r>
              <a:rPr lang="en-US" dirty="0"/>
              <a:t>in </a:t>
            </a:r>
            <a:r>
              <a:rPr lang="en-US" dirty="0" smtClean="0"/>
              <a:t>MA/CS</a:t>
            </a:r>
          </a:p>
          <a:p>
            <a:r>
              <a:rPr lang="en-US" dirty="0" smtClean="0"/>
              <a:t>2843-201710_MCS5993_M:Topics in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</a:t>
            </a:r>
            <a:r>
              <a:rPr lang="en-US" dirty="0" err="1" smtClean="0"/>
              <a:t>Bino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user shall measure and monitor </a:t>
            </a:r>
            <a:r>
              <a:rPr lang="en-US" sz="2800" dirty="0" smtClean="0"/>
              <a:t>steps. 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user shall record when COPD symptoms are triggered daily.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users' </a:t>
            </a:r>
            <a:r>
              <a:rPr lang="en-US" sz="2800" dirty="0" smtClean="0"/>
              <a:t>step </a:t>
            </a:r>
            <a:r>
              <a:rPr lang="en-US" sz="2800" dirty="0"/>
              <a:t>results and notes shall be sent to their physician for analysis.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 test measurement indicates an emergency COPD health risk, the app shall notify the user when they should seek immediate </a:t>
            </a:r>
            <a:r>
              <a:rPr lang="en-US" sz="2800" dirty="0" smtClean="0"/>
              <a:t>medical </a:t>
            </a:r>
            <a:r>
              <a:rPr lang="en-US" sz="2800" dirty="0"/>
              <a:t>attention and alert the physician of the users'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Khalil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888"/>
            <a:ext cx="10058400" cy="24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Android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www.udacity.com</a:t>
            </a:r>
            <a:r>
              <a:rPr lang="en-US" dirty="0"/>
              <a:t>/course/designing-restful-</a:t>
            </a:r>
            <a:r>
              <a:rPr lang="en-US" dirty="0" err="1"/>
              <a:t>apis</a:t>
            </a:r>
            <a:r>
              <a:rPr lang="en-US" dirty="0"/>
              <a:t>--ud388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www.udacity.com</a:t>
            </a:r>
            <a:r>
              <a:rPr lang="en-US" dirty="0"/>
              <a:t>/course/advanced-android-app-development--ud855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31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Read, read, </a:t>
            </a:r>
            <a:r>
              <a:rPr lang="en-US" dirty="0" smtClean="0"/>
              <a:t>read</a:t>
            </a:r>
          </a:p>
          <a:p>
            <a:pPr lvl="1"/>
            <a:r>
              <a:rPr lang="en-US" dirty="0">
                <a:hlinkClick r:id="rId3"/>
              </a:rPr>
              <a:t>https://android-developers.blogspot.com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nuzzel.com/josemontesdeoca/android-dev</a:t>
            </a:r>
            <a:endParaRPr lang="en-US" dirty="0" smtClean="0"/>
          </a:p>
          <a:p>
            <a:r>
              <a:rPr lang="en-US" dirty="0" smtClean="0"/>
              <a:t>Practice, practice, practice</a:t>
            </a:r>
          </a:p>
          <a:p>
            <a:pPr lvl="1"/>
            <a:r>
              <a:rPr lang="en-US" dirty="0" smtClean="0"/>
              <a:t>Calculator app</a:t>
            </a:r>
          </a:p>
          <a:p>
            <a:pPr lvl="1"/>
            <a:r>
              <a:rPr lang="en-US" dirty="0" err="1" smtClean="0"/>
              <a:t>ToDo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Currency converter</a:t>
            </a:r>
          </a:p>
          <a:p>
            <a:pPr lvl="1"/>
            <a:r>
              <a:rPr lang="en-US" dirty="0" smtClean="0"/>
              <a:t>Facebook </a:t>
            </a:r>
            <a:r>
              <a:rPr lang="en-US" dirty="0" err="1" smtClean="0"/>
              <a:t>Oauth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FHIR Healthcare app</a:t>
            </a:r>
          </a:p>
          <a:p>
            <a:pPr lvl="1"/>
            <a:r>
              <a:rPr lang="en-US" dirty="0" smtClean="0"/>
              <a:t>Horoscope app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github.com/Gazler/githug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5805"/>
            <a:ext cx="9601200" cy="38099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Recap</a:t>
            </a:r>
          </a:p>
          <a:p>
            <a:r>
              <a:rPr lang="en-US" sz="3200" dirty="0" smtClean="0"/>
              <a:t>Exam hints</a:t>
            </a:r>
          </a:p>
          <a:p>
            <a:r>
              <a:rPr lang="en-US" sz="3200" dirty="0" smtClean="0"/>
              <a:t>Project Demo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5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Books</a:t>
            </a:r>
          </a:p>
          <a:p>
            <a:pPr lvl="1"/>
            <a:r>
              <a:rPr lang="en-US" sz="2400" dirty="0" smtClean="0"/>
              <a:t>Head First Android Development</a:t>
            </a:r>
          </a:p>
          <a:p>
            <a:pPr lvl="1"/>
            <a:r>
              <a:rPr lang="en-US" sz="2400" dirty="0" smtClean="0"/>
              <a:t>Agile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Activities and Intents</a:t>
            </a:r>
          </a:p>
          <a:p>
            <a:r>
              <a:rPr lang="en-US" dirty="0" smtClean="0"/>
              <a:t>Android Lifecycle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List Views and Adapters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Navigation Menus</a:t>
            </a:r>
          </a:p>
          <a:p>
            <a:r>
              <a:rPr lang="en-US" dirty="0" smtClean="0"/>
              <a:t>SQLite databases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AsyncTask</a:t>
            </a:r>
            <a:endParaRPr lang="en-US" dirty="0" smtClean="0"/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Under the hood</a:t>
            </a:r>
          </a:p>
          <a:p>
            <a:r>
              <a:rPr lang="en-US" dirty="0" smtClean="0"/>
              <a:t>Material Design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5771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Basics that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Hello World</a:t>
            </a:r>
          </a:p>
          <a:p>
            <a:r>
              <a:rPr lang="en-US" b="1" dirty="0" smtClean="0"/>
              <a:t>Activities and Intents</a:t>
            </a:r>
          </a:p>
          <a:p>
            <a:r>
              <a:rPr lang="en-US" b="1" dirty="0" smtClean="0"/>
              <a:t>Android Lifecycle</a:t>
            </a:r>
          </a:p>
          <a:p>
            <a:r>
              <a:rPr lang="en-US" b="1" dirty="0" smtClean="0"/>
              <a:t>User Interface</a:t>
            </a:r>
          </a:p>
          <a:p>
            <a:r>
              <a:rPr lang="en-US" b="1" dirty="0" smtClean="0"/>
              <a:t>List Views and Adapters</a:t>
            </a:r>
          </a:p>
          <a:p>
            <a:r>
              <a:rPr lang="en-US" dirty="0" smtClean="0"/>
              <a:t>Fragments</a:t>
            </a:r>
          </a:p>
          <a:p>
            <a:r>
              <a:rPr lang="en-US" b="1" dirty="0" smtClean="0"/>
              <a:t>Navigation Menus</a:t>
            </a:r>
          </a:p>
          <a:p>
            <a:r>
              <a:rPr lang="en-US" b="1" dirty="0" smtClean="0"/>
              <a:t>SQLite databases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AsyncTask</a:t>
            </a:r>
            <a:endParaRPr lang="en-US" b="1" dirty="0" smtClean="0"/>
          </a:p>
          <a:p>
            <a:r>
              <a:rPr lang="en-US" dirty="0" smtClean="0"/>
              <a:t>Web Services</a:t>
            </a:r>
          </a:p>
          <a:p>
            <a:r>
              <a:rPr lang="en-US" b="1" dirty="0" smtClean="0"/>
              <a:t>Under the hood</a:t>
            </a:r>
          </a:p>
          <a:p>
            <a:r>
              <a:rPr lang="en-US" dirty="0" smtClean="0"/>
              <a:t>Material Design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b="1" dirty="0" smtClean="0"/>
              <a:t>Testing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6159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Sharpen your pencil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02" y="1824037"/>
            <a:ext cx="5762795" cy="3810000"/>
          </a:xfrm>
        </p:spPr>
      </p:pic>
    </p:spTree>
    <p:extLst>
      <p:ext uri="{BB962C8B-B14F-4D97-AF65-F5344CB8AC3E}">
        <p14:creationId xmlns:p14="http://schemas.microsoft.com/office/powerpoint/2010/main" val="18256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Demo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pPr lvl="1"/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47421"/>
              </p:ext>
            </p:extLst>
          </p:nvPr>
        </p:nvGraphicFramePr>
        <p:xfrm>
          <a:off x="1746251" y="2032000"/>
          <a:ext cx="511175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0087"/>
                <a:gridCol w="1871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Chris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  <a:r>
              <a:rPr lang="en-US" dirty="0" smtClean="0"/>
              <a:t>Allow </a:t>
            </a:r>
            <a:r>
              <a:rPr lang="en-US" dirty="0"/>
              <a:t>a user to enter items and date/time they should be </a:t>
            </a:r>
            <a:r>
              <a:rPr lang="en-US" dirty="0" smtClean="0"/>
              <a:t>displayed</a:t>
            </a:r>
          </a:p>
          <a:p>
            <a:r>
              <a:rPr lang="en-US" dirty="0"/>
              <a:t> Allow user to modify items</a:t>
            </a:r>
          </a:p>
          <a:p>
            <a:pPr lvl="1"/>
            <a:r>
              <a:rPr lang="en-US" dirty="0"/>
              <a:t>o   Modify text that will be displayed</a:t>
            </a:r>
          </a:p>
          <a:p>
            <a:pPr lvl="1"/>
            <a:r>
              <a:rPr lang="en-US" dirty="0"/>
              <a:t>o   Modify title for notification</a:t>
            </a:r>
          </a:p>
          <a:p>
            <a:pPr lvl="1"/>
            <a:r>
              <a:rPr lang="en-US" dirty="0"/>
              <a:t>o   Modify date/time</a:t>
            </a:r>
          </a:p>
          <a:p>
            <a:pPr lvl="1"/>
            <a:r>
              <a:rPr lang="en-US" dirty="0"/>
              <a:t>o   Delete item</a:t>
            </a:r>
          </a:p>
          <a:p>
            <a:r>
              <a:rPr lang="en-US" dirty="0" smtClean="0"/>
              <a:t>Notify </a:t>
            </a:r>
            <a:r>
              <a:rPr lang="en-US" dirty="0"/>
              <a:t>user when they try to enter a date/time that has passed </a:t>
            </a:r>
            <a:r>
              <a:rPr lang="en-US" dirty="0" smtClean="0"/>
              <a:t>already</a:t>
            </a:r>
          </a:p>
          <a:p>
            <a:r>
              <a:rPr lang="en-US" dirty="0" smtClean="0"/>
              <a:t>Allow </a:t>
            </a:r>
            <a:r>
              <a:rPr lang="en-US" dirty="0"/>
              <a:t>user to attach images that will appear in the push notification</a:t>
            </a:r>
          </a:p>
          <a:p>
            <a:r>
              <a:rPr lang="en-US" dirty="0" smtClean="0"/>
              <a:t>Allow </a:t>
            </a:r>
            <a:r>
              <a:rPr lang="en-US" dirty="0"/>
              <a:t>user to open the app from a push notification</a:t>
            </a:r>
          </a:p>
          <a:p>
            <a:r>
              <a:rPr lang="en-US" dirty="0" smtClean="0"/>
              <a:t>Push </a:t>
            </a:r>
            <a:r>
              <a:rPr lang="en-US" dirty="0"/>
              <a:t>items as notification at specified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TV </a:t>
            </a:r>
            <a:r>
              <a:rPr lang="en-US" sz="2800" dirty="0" smtClean="0"/>
              <a:t>Tracker</a:t>
            </a:r>
            <a:endParaRPr lang="en-US" sz="2800" dirty="0"/>
          </a:p>
          <a:p>
            <a:pPr lvl="1"/>
            <a:r>
              <a:rPr lang="en-US" sz="2000" dirty="0"/>
              <a:t>Display a list of "completed" TV series</a:t>
            </a:r>
          </a:p>
          <a:p>
            <a:pPr lvl="1"/>
            <a:r>
              <a:rPr lang="en-US" sz="2000" dirty="0"/>
              <a:t>Display a list of "watching" TV series</a:t>
            </a:r>
          </a:p>
          <a:p>
            <a:pPr lvl="1"/>
            <a:r>
              <a:rPr lang="en-US" sz="2000" dirty="0"/>
              <a:t>Display a list of "Plan to watch" TV series </a:t>
            </a:r>
          </a:p>
          <a:p>
            <a:pPr lvl="1"/>
            <a:r>
              <a:rPr lang="en-US" sz="2000" dirty="0"/>
              <a:t>Save/Load the user's </a:t>
            </a:r>
            <a:r>
              <a:rPr lang="en-US" sz="2000" dirty="0" smtClean="0"/>
              <a:t>TV </a:t>
            </a:r>
            <a:r>
              <a:rPr lang="en-US" sz="2000" dirty="0"/>
              <a:t>series automatically in SQLite database </a:t>
            </a:r>
          </a:p>
          <a:p>
            <a:pPr lvl="1"/>
            <a:r>
              <a:rPr lang="en-US" sz="2000" dirty="0"/>
              <a:t>Display a list of settings to apply preferred sorting methods to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328</Words>
  <Application>Microsoft Macintosh PowerPoint</Application>
  <PresentationFormat>Widescreen</PresentationFormat>
  <Paragraphs>111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Building Android apps – Week 16a</vt:lpstr>
      <vt:lpstr>Agenda</vt:lpstr>
      <vt:lpstr>Recap</vt:lpstr>
      <vt:lpstr>Recap</vt:lpstr>
      <vt:lpstr>Recap – Basics that you need to know</vt:lpstr>
      <vt:lpstr>Sharpen your pencil</vt:lpstr>
      <vt:lpstr>Final Project Demo Rubric</vt:lpstr>
      <vt:lpstr>Features - Chris</vt:lpstr>
      <vt:lpstr>Features - Ian</vt:lpstr>
      <vt:lpstr>Features - Bino</vt:lpstr>
      <vt:lpstr>Features - Khalil</vt:lpstr>
      <vt:lpstr>Continuing Android Education</vt:lpstr>
      <vt:lpstr>Continuing Education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2016-12-06T21:28:47Z</cp:lastPrinted>
  <dcterms:created xsi:type="dcterms:W3CDTF">2016-08-20T19:03:32Z</dcterms:created>
  <dcterms:modified xsi:type="dcterms:W3CDTF">2016-12-06T21:35:36Z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