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1" r:id="rId3"/>
    <p:sldId id="577" r:id="rId4"/>
    <p:sldId id="643" r:id="rId5"/>
    <p:sldId id="644" r:id="rId6"/>
    <p:sldId id="646" r:id="rId7"/>
    <p:sldId id="661" r:id="rId8"/>
    <p:sldId id="647" r:id="rId9"/>
    <p:sldId id="651" r:id="rId10"/>
    <p:sldId id="655" r:id="rId11"/>
    <p:sldId id="649" r:id="rId12"/>
    <p:sldId id="653" r:id="rId13"/>
    <p:sldId id="648" r:id="rId14"/>
    <p:sldId id="660" r:id="rId15"/>
    <p:sldId id="654" r:id="rId16"/>
    <p:sldId id="659" r:id="rId17"/>
    <p:sldId id="650" r:id="rId18"/>
    <p:sldId id="656" r:id="rId19"/>
    <p:sldId id="657" r:id="rId20"/>
    <p:sldId id="652" r:id="rId21"/>
    <p:sldId id="658" r:id="rId22"/>
    <p:sldId id="64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2FCF23-0E44-7643-B59E-CF3E04F8CB06}">
          <p14:sldIdLst>
            <p14:sldId id="261"/>
            <p14:sldId id="577"/>
            <p14:sldId id="643"/>
            <p14:sldId id="644"/>
            <p14:sldId id="646"/>
            <p14:sldId id="661"/>
            <p14:sldId id="647"/>
            <p14:sldId id="651"/>
            <p14:sldId id="655"/>
            <p14:sldId id="649"/>
            <p14:sldId id="653"/>
            <p14:sldId id="648"/>
            <p14:sldId id="660"/>
            <p14:sldId id="654"/>
            <p14:sldId id="659"/>
            <p14:sldId id="650"/>
            <p14:sldId id="656"/>
            <p14:sldId id="657"/>
            <p14:sldId id="652"/>
            <p14:sldId id="658"/>
            <p14:sldId id="64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5" autoAdjust="0"/>
    <p:restoredTop sz="70037" autoAdjust="0"/>
  </p:normalViewPr>
  <p:slideViewPr>
    <p:cSldViewPr snapToGrid="0">
      <p:cViewPr>
        <p:scale>
          <a:sx n="70" d="100"/>
          <a:sy n="70" d="100"/>
        </p:scale>
        <p:origin x="640" y="-1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4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0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3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1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62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50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10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4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5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swift package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4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XCTest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@testable import HelloWorld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HelloWorldTests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XCTestCase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testExample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XCTAssertEqual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(HelloWorld().text, "Hello, World!")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3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2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4/4/17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iOS Swift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5030-201720_MCS5993_M: 5030-Topics in Computer </a:t>
            </a:r>
            <a:r>
              <a:rPr lang="en-US" dirty="0" smtClean="0"/>
              <a:t>Science</a:t>
            </a:r>
          </a:p>
          <a:p>
            <a:r>
              <a:rPr lang="en-US" dirty="0"/>
              <a:t>5031-201720_MCS4993_M: 5031-Topics in MA/CS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46" y="938784"/>
            <a:ext cx="6500999" cy="4785360"/>
          </a:xfrm>
        </p:spPr>
      </p:pic>
    </p:spTree>
    <p:extLst>
      <p:ext uri="{BB962C8B-B14F-4D97-AF65-F5344CB8AC3E}">
        <p14:creationId xmlns:p14="http://schemas.microsoft.com/office/powerpoint/2010/main" val="19844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12" y="1075045"/>
            <a:ext cx="8176408" cy="4685675"/>
          </a:xfrm>
        </p:spPr>
      </p:pic>
    </p:spTree>
    <p:extLst>
      <p:ext uri="{BB962C8B-B14F-4D97-AF65-F5344CB8AC3E}">
        <p14:creationId xmlns:p14="http://schemas.microsoft.com/office/powerpoint/2010/main" val="76044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083" y="829056"/>
            <a:ext cx="5717076" cy="4931664"/>
          </a:xfrm>
        </p:spPr>
      </p:pic>
    </p:spTree>
    <p:extLst>
      <p:ext uri="{BB962C8B-B14F-4D97-AF65-F5344CB8AC3E}">
        <p14:creationId xmlns:p14="http://schemas.microsoft.com/office/powerpoint/2010/main" val="19239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61" y="503852"/>
            <a:ext cx="10963314" cy="5238579"/>
          </a:xfrm>
        </p:spPr>
      </p:pic>
    </p:spTree>
    <p:extLst>
      <p:ext uri="{BB962C8B-B14F-4D97-AF65-F5344CB8AC3E}">
        <p14:creationId xmlns:p14="http://schemas.microsoft.com/office/powerpoint/2010/main" val="10087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6" y="859854"/>
            <a:ext cx="9798174" cy="4916805"/>
          </a:xfrm>
        </p:spPr>
      </p:pic>
    </p:spTree>
    <p:extLst>
      <p:ext uri="{BB962C8B-B14F-4D97-AF65-F5344CB8AC3E}">
        <p14:creationId xmlns:p14="http://schemas.microsoft.com/office/powerpoint/2010/main" val="6009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1" y="503853"/>
            <a:ext cx="9263441" cy="5647412"/>
          </a:xfrm>
        </p:spPr>
      </p:pic>
    </p:spTree>
    <p:extLst>
      <p:ext uri="{BB962C8B-B14F-4D97-AF65-F5344CB8AC3E}">
        <p14:creationId xmlns:p14="http://schemas.microsoft.com/office/powerpoint/2010/main" val="16765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03853"/>
            <a:ext cx="9300264" cy="5659203"/>
          </a:xfrm>
        </p:spPr>
      </p:pic>
    </p:spTree>
    <p:extLst>
      <p:ext uri="{BB962C8B-B14F-4D97-AF65-F5344CB8AC3E}">
        <p14:creationId xmlns:p14="http://schemas.microsoft.com/office/powerpoint/2010/main" val="115123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9" y="503852"/>
            <a:ext cx="11214987" cy="5348307"/>
          </a:xfrm>
        </p:spPr>
      </p:pic>
    </p:spTree>
    <p:extLst>
      <p:ext uri="{BB962C8B-B14F-4D97-AF65-F5344CB8AC3E}">
        <p14:creationId xmlns:p14="http://schemas.microsoft.com/office/powerpoint/2010/main" val="18084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5837"/>
            <a:ext cx="9843009" cy="5525707"/>
          </a:xfrm>
        </p:spPr>
      </p:pic>
    </p:spTree>
    <p:extLst>
      <p:ext uri="{BB962C8B-B14F-4D97-AF65-F5344CB8AC3E}">
        <p14:creationId xmlns:p14="http://schemas.microsoft.com/office/powerpoint/2010/main" val="6460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9" y="686732"/>
            <a:ext cx="10851778" cy="4415619"/>
          </a:xfrm>
        </p:spPr>
      </p:pic>
    </p:spTree>
    <p:extLst>
      <p:ext uri="{BB962C8B-B14F-4D97-AF65-F5344CB8AC3E}">
        <p14:creationId xmlns:p14="http://schemas.microsoft.com/office/powerpoint/2010/main" val="21012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Unit Testing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881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7548"/>
            <a:ext cx="9331155" cy="5698609"/>
          </a:xfrm>
        </p:spPr>
      </p:pic>
    </p:spTree>
    <p:extLst>
      <p:ext uri="{BB962C8B-B14F-4D97-AF65-F5344CB8AC3E}">
        <p14:creationId xmlns:p14="http://schemas.microsoft.com/office/powerpoint/2010/main" val="110461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Unit Testing </a:t>
            </a:r>
            <a:r>
              <a:rPr lang="mr-IN" sz="2800" dirty="0" smtClean="0"/>
              <a:t>–</a:t>
            </a:r>
            <a:r>
              <a:rPr lang="en-US" sz="2800" dirty="0" smtClean="0"/>
              <a:t> Tools of </a:t>
            </a:r>
            <a:r>
              <a:rPr lang="en-US" sz="2800" smtClean="0"/>
              <a:t>the </a:t>
            </a:r>
            <a:r>
              <a:rPr lang="en-US" sz="2800" smtClean="0"/>
              <a:t>trade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9625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Unit Test </a:t>
            </a:r>
            <a:r>
              <a:rPr lang="mr-IN" dirty="0" smtClean="0"/>
              <a:t>–</a:t>
            </a:r>
            <a:r>
              <a:rPr lang="en-US" dirty="0" smtClean="0"/>
              <a:t> swift package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struct</a:t>
            </a:r>
            <a:r>
              <a:rPr lang="en-US" sz="2400" dirty="0"/>
              <a:t> HelloWorld {    </a:t>
            </a:r>
            <a:endParaRPr lang="en-US" sz="2400" dirty="0" smtClean="0"/>
          </a:p>
          <a:p>
            <a:pPr marL="274320" lvl="1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text = "Hello, World</a:t>
            </a:r>
            <a:r>
              <a:rPr lang="en-US" sz="2400" dirty="0" smtClean="0"/>
              <a:t>!”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394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Unit Test </a:t>
            </a:r>
            <a:r>
              <a:rPr lang="mr-IN" dirty="0" smtClean="0"/>
              <a:t>–</a:t>
            </a:r>
            <a:r>
              <a:rPr lang="en-US" dirty="0" smtClean="0"/>
              <a:t> swift package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/>
              <a:t>import </a:t>
            </a:r>
            <a:r>
              <a:rPr lang="en-US" sz="2400" dirty="0" err="1"/>
              <a:t>XCTest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/>
              <a:t>@testable import HelloWorld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/>
              <a:t>class </a:t>
            </a:r>
            <a:r>
              <a:rPr lang="en-US" sz="2400" dirty="0" err="1"/>
              <a:t>HelloWorldTests</a:t>
            </a:r>
            <a:r>
              <a:rPr lang="en-US" sz="2400" dirty="0"/>
              <a:t>: </a:t>
            </a:r>
            <a:r>
              <a:rPr lang="en-US" sz="2400" dirty="0" err="1"/>
              <a:t>XCTestCase</a:t>
            </a:r>
            <a:r>
              <a:rPr lang="en-US" sz="2400" dirty="0"/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func</a:t>
            </a:r>
            <a:r>
              <a:rPr lang="en-US" sz="2400" dirty="0"/>
              <a:t> </a:t>
            </a:r>
            <a:r>
              <a:rPr lang="en-US" sz="2400" dirty="0" err="1"/>
              <a:t>testExample</a:t>
            </a:r>
            <a:r>
              <a:rPr lang="en-US" sz="2400" dirty="0"/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/>
              <a:t>		</a:t>
            </a:r>
            <a:r>
              <a:rPr lang="en-US" sz="2400" dirty="0" err="1"/>
              <a:t>XCTAssertEqual</a:t>
            </a:r>
            <a:r>
              <a:rPr lang="en-US" sz="2400" dirty="0"/>
              <a:t>(HelloWorld().text, "Hello, World!")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45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Catch more </a:t>
            </a:r>
            <a:r>
              <a:rPr lang="en-US" sz="2800" dirty="0" smtClean="0"/>
              <a:t>mistakes</a:t>
            </a:r>
          </a:p>
          <a:p>
            <a:r>
              <a:rPr lang="en-US" sz="2800" dirty="0" smtClean="0"/>
              <a:t>Confidently </a:t>
            </a:r>
            <a:r>
              <a:rPr lang="en-US" sz="2800" dirty="0"/>
              <a:t>make more </a:t>
            </a:r>
            <a:r>
              <a:rPr lang="en-US" sz="2800" dirty="0" smtClean="0"/>
              <a:t>changes</a:t>
            </a:r>
          </a:p>
          <a:p>
            <a:r>
              <a:rPr lang="en-US" sz="2800" dirty="0" smtClean="0"/>
              <a:t>Built </a:t>
            </a:r>
            <a:r>
              <a:rPr lang="en-US" sz="2800" dirty="0"/>
              <a:t>in regression </a:t>
            </a:r>
            <a:r>
              <a:rPr lang="en-US" sz="2800" dirty="0" smtClean="0"/>
              <a:t>testing</a:t>
            </a:r>
          </a:p>
          <a:p>
            <a:r>
              <a:rPr lang="en-US" sz="2800" dirty="0" smtClean="0"/>
              <a:t>Extend </a:t>
            </a:r>
            <a:r>
              <a:rPr lang="en-US" sz="2800" dirty="0"/>
              <a:t>the life of your codebase</a:t>
            </a: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735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Benefits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5977" y="1075044"/>
            <a:ext cx="5044982" cy="45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Benefits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45" y="847344"/>
            <a:ext cx="3664543" cy="4671514"/>
          </a:xfrm>
        </p:spPr>
      </p:pic>
    </p:spTree>
    <p:extLst>
      <p:ext uri="{BB962C8B-B14F-4D97-AF65-F5344CB8AC3E}">
        <p14:creationId xmlns:p14="http://schemas.microsoft.com/office/powerpoint/2010/main" val="3699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55" y="664464"/>
            <a:ext cx="3921356" cy="5132832"/>
          </a:xfrm>
        </p:spPr>
      </p:pic>
    </p:spTree>
    <p:extLst>
      <p:ext uri="{BB962C8B-B14F-4D97-AF65-F5344CB8AC3E}">
        <p14:creationId xmlns:p14="http://schemas.microsoft.com/office/powerpoint/2010/main" val="194736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19" y="503852"/>
            <a:ext cx="7678190" cy="5403171"/>
          </a:xfrm>
        </p:spPr>
      </p:pic>
    </p:spTree>
    <p:extLst>
      <p:ext uri="{BB962C8B-B14F-4D97-AF65-F5344CB8AC3E}">
        <p14:creationId xmlns:p14="http://schemas.microsoft.com/office/powerpoint/2010/main" val="15701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152</Words>
  <Application>Microsoft Macintosh PowerPoint</Application>
  <PresentationFormat>Widescreen</PresentationFormat>
  <Paragraphs>77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Mangal</vt:lpstr>
      <vt:lpstr>Arial</vt:lpstr>
      <vt:lpstr>Diamond Grid 16x9</vt:lpstr>
      <vt:lpstr>Building iOS Swift apps</vt:lpstr>
      <vt:lpstr>Agenda</vt:lpstr>
      <vt:lpstr>Hello World Unit Test – swift package init</vt:lpstr>
      <vt:lpstr>Hello World Unit Test – swift package init</vt:lpstr>
      <vt:lpstr>Unit Testing Benefits</vt:lpstr>
      <vt:lpstr>Unit Testing Benefits</vt:lpstr>
      <vt:lpstr>Unit Testing Benefits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Unit Testing</vt:lpstr>
      <vt:lpstr>Agenda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2017-02-07T22:32:55Z</cp:lastPrinted>
  <dcterms:created xsi:type="dcterms:W3CDTF">2016-08-20T19:03:32Z</dcterms:created>
  <dcterms:modified xsi:type="dcterms:W3CDTF">2017-04-04T23:36:33Z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