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577" r:id="rId4"/>
    <p:sldId id="702" r:id="rId5"/>
    <p:sldId id="697" r:id="rId6"/>
    <p:sldId id="704" r:id="rId7"/>
    <p:sldId id="705" r:id="rId8"/>
    <p:sldId id="706" r:id="rId9"/>
    <p:sldId id="703" r:id="rId10"/>
    <p:sldId id="687" r:id="rId11"/>
    <p:sldId id="707" r:id="rId12"/>
    <p:sldId id="708" r:id="rId13"/>
    <p:sldId id="709" r:id="rId14"/>
    <p:sldId id="710" r:id="rId15"/>
    <p:sldId id="711" r:id="rId16"/>
    <p:sldId id="712" r:id="rId17"/>
    <p:sldId id="6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577"/>
            <p14:sldId id="702"/>
            <p14:sldId id="697"/>
            <p14:sldId id="704"/>
            <p14:sldId id="705"/>
            <p14:sldId id="706"/>
            <p14:sldId id="703"/>
            <p14:sldId id="687"/>
            <p14:sldId id="707"/>
            <p14:sldId id="708"/>
            <p14:sldId id="709"/>
            <p14:sldId id="710"/>
            <p14:sldId id="711"/>
            <p14:sldId id="712"/>
            <p14:sldId id="6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1" autoAdjust="0"/>
    <p:restoredTop sz="74081" autoAdjust="0"/>
  </p:normalViewPr>
  <p:slideViewPr>
    <p:cSldViewPr snapToGrid="0">
      <p:cViewPr>
        <p:scale>
          <a:sx n="70" d="100"/>
          <a:sy n="70" d="100"/>
        </p:scale>
        <p:origin x="696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 this without any Interface Builder.</a:t>
            </a:r>
          </a:p>
          <a:p>
            <a:r>
              <a:rPr lang="en-US" baseline="0" dirty="0" err="1" smtClean="0"/>
              <a:t>xcodebuild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Show remarks in </a:t>
            </a:r>
            <a:r>
              <a:rPr lang="en-US" baseline="0" dirty="0" err="1" smtClean="0"/>
              <a:t>iTunesConnect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</a:t>
            </a:r>
            <a:r>
              <a:rPr lang="en-US" baseline="0" dirty="0" smtClean="0"/>
              <a:t> clone http://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dfreemanRIIS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ETAMock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4/18/17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Unit testing vs TDD </a:t>
            </a:r>
            <a:endParaRPr lang="en-US" sz="3200" dirty="0" smtClean="0"/>
          </a:p>
          <a:p>
            <a:r>
              <a:rPr lang="en-US" sz="3200" dirty="0" smtClean="0"/>
              <a:t>Why TDD</a:t>
            </a:r>
          </a:p>
          <a:p>
            <a:r>
              <a:rPr lang="en-US" sz="3200" dirty="0" smtClean="0"/>
              <a:t>Sample </a:t>
            </a:r>
            <a:r>
              <a:rPr lang="en-US" sz="3200" dirty="0"/>
              <a:t>app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61432" cy="3809999"/>
          </a:xfrm>
        </p:spPr>
        <p:txBody>
          <a:bodyPr/>
          <a:lstStyle/>
          <a:p>
            <a:r>
              <a:rPr lang="en-US" sz="3200" dirty="0"/>
              <a:t>Write test </a:t>
            </a:r>
            <a:r>
              <a:rPr lang="en-US" sz="3200" dirty="0" smtClean="0"/>
              <a:t>first</a:t>
            </a:r>
          </a:p>
          <a:p>
            <a:r>
              <a:rPr lang="en-US" sz="3200" dirty="0" smtClean="0"/>
              <a:t>See </a:t>
            </a:r>
            <a:r>
              <a:rPr lang="en-US" sz="3200" dirty="0"/>
              <a:t>it </a:t>
            </a:r>
            <a:r>
              <a:rPr lang="en-US" sz="3200" dirty="0" smtClean="0"/>
              <a:t>fail</a:t>
            </a:r>
          </a:p>
          <a:p>
            <a:r>
              <a:rPr lang="en-US" sz="3200" dirty="0" smtClean="0"/>
              <a:t>Write </a:t>
            </a:r>
            <a:r>
              <a:rPr lang="en-US" sz="3200" dirty="0"/>
              <a:t>simplest possible solution </a:t>
            </a:r>
            <a:r>
              <a:rPr lang="en-US" sz="3200" dirty="0" smtClean="0"/>
              <a:t>to </a:t>
            </a:r>
            <a:r>
              <a:rPr lang="en-US" sz="3200" dirty="0"/>
              <a:t>get test to pass </a:t>
            </a:r>
            <a:endParaRPr lang="en-US" sz="3200" dirty="0" smtClean="0"/>
          </a:p>
          <a:p>
            <a:r>
              <a:rPr lang="en-US" sz="3200" dirty="0" smtClean="0"/>
              <a:t>Refactor</a:t>
            </a:r>
          </a:p>
          <a:p>
            <a:r>
              <a:rPr lang="en-US" sz="3200" dirty="0" smtClean="0"/>
              <a:t>Wash</a:t>
            </a:r>
            <a:r>
              <a:rPr lang="en-US" sz="3200" dirty="0"/>
              <a:t>, Rinse, Repeat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2109217"/>
            <a:ext cx="4239768" cy="35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61432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Built in regression testing </a:t>
            </a:r>
            <a:endParaRPr lang="en-US" sz="3200" dirty="0" smtClean="0"/>
          </a:p>
          <a:p>
            <a:r>
              <a:rPr lang="en-US" sz="3200" dirty="0" smtClean="0"/>
              <a:t>Longer </a:t>
            </a:r>
            <a:r>
              <a:rPr lang="en-US" sz="3200" dirty="0"/>
              <a:t>life for your codebase </a:t>
            </a:r>
            <a:endParaRPr lang="en-US" sz="3200" dirty="0" smtClean="0"/>
          </a:p>
          <a:p>
            <a:r>
              <a:rPr lang="en-US" sz="3200" dirty="0" smtClean="0"/>
              <a:t>YAGNI </a:t>
            </a:r>
            <a:r>
              <a:rPr lang="en-US" sz="3200" dirty="0"/>
              <a:t>feature </a:t>
            </a:r>
            <a:r>
              <a:rPr lang="en-US" sz="3200" dirty="0" smtClean="0"/>
              <a:t>development</a:t>
            </a:r>
          </a:p>
          <a:p>
            <a:r>
              <a:rPr lang="en-US" sz="3200" dirty="0" smtClean="0"/>
              <a:t>Red/Green/Refactor </a:t>
            </a:r>
            <a:r>
              <a:rPr lang="en-US" sz="3200" dirty="0"/>
              <a:t>helps kill procrastination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2072641"/>
            <a:ext cx="4239768" cy="35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vs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can't TDD w/o unit testing </a:t>
            </a:r>
          </a:p>
          <a:p>
            <a:r>
              <a:rPr lang="en-US" sz="2800" dirty="0"/>
              <a:t>TDD means writing the tests before the code </a:t>
            </a:r>
          </a:p>
          <a:p>
            <a:r>
              <a:rPr lang="en-US" sz="2800" dirty="0"/>
              <a:t>TDD is more painless than classic unit testing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unit test w/o TDD </a:t>
            </a:r>
          </a:p>
          <a:p>
            <a:r>
              <a:rPr lang="en-US" sz="2800" dirty="0"/>
              <a:t>Unit tests don't mandate when you write the tests </a:t>
            </a:r>
          </a:p>
          <a:p>
            <a:r>
              <a:rPr lang="en-US" sz="2800" dirty="0"/>
              <a:t>Unit tests are often written at the end of a coding cycle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Display </a:t>
            </a:r>
            <a:r>
              <a:rPr lang="en-US" sz="3200" dirty="0" smtClean="0"/>
              <a:t>bus companies</a:t>
            </a:r>
            <a:endParaRPr lang="en-US" sz="3200" dirty="0" smtClean="0"/>
          </a:p>
          <a:p>
            <a:r>
              <a:rPr lang="en-US" sz="3200" dirty="0" smtClean="0"/>
              <a:t>Display </a:t>
            </a:r>
            <a:r>
              <a:rPr lang="en-US" sz="3200" dirty="0" smtClean="0"/>
              <a:t>bus routes</a:t>
            </a:r>
            <a:endParaRPr lang="en-US" sz="3200" dirty="0" smtClean="0"/>
          </a:p>
          <a:p>
            <a:r>
              <a:rPr lang="en-US" sz="3200" dirty="0" smtClean="0"/>
              <a:t>Display </a:t>
            </a:r>
            <a:r>
              <a:rPr lang="en-US" sz="3200" dirty="0" smtClean="0"/>
              <a:t>bus stops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5" y="1774254"/>
            <a:ext cx="2270410" cy="4210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71" y="1774254"/>
            <a:ext cx="2347690" cy="4317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08" y="1774254"/>
            <a:ext cx="2266227" cy="42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Test Driven Development </a:t>
            </a:r>
            <a:r>
              <a:rPr lang="mr-IN" sz="2800" dirty="0" smtClean="0"/>
              <a:t>–</a:t>
            </a:r>
            <a:r>
              <a:rPr lang="en-US" sz="2800" dirty="0" smtClean="0"/>
              <a:t> TDD</a:t>
            </a:r>
          </a:p>
          <a:p>
            <a:r>
              <a:rPr lang="en-US" sz="2800" dirty="0" smtClean="0"/>
              <a:t>Homework </a:t>
            </a:r>
            <a:r>
              <a:rPr lang="mr-IN" sz="2800" dirty="0" smtClean="0"/>
              <a:t>–</a:t>
            </a:r>
            <a:r>
              <a:rPr lang="en-US" sz="2800" dirty="0" smtClean="0"/>
              <a:t> Add Unit and UI Tests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937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Continuous Integration </a:t>
            </a:r>
            <a:r>
              <a:rPr lang="en-US" sz="2800" dirty="0" smtClean="0"/>
              <a:t>III</a:t>
            </a:r>
          </a:p>
          <a:p>
            <a:r>
              <a:rPr lang="en-US" sz="2800" dirty="0" smtClean="0"/>
              <a:t>Test Driven Development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81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5" y="1774254"/>
            <a:ext cx="2270410" cy="4210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71" y="1774254"/>
            <a:ext cx="2347690" cy="4317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08" y="1774254"/>
            <a:ext cx="2266227" cy="42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74" y="759885"/>
            <a:ext cx="8907256" cy="50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5" y="503853"/>
            <a:ext cx="8826545" cy="54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92452"/>
            <a:ext cx="1005840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4" y="503853"/>
            <a:ext cx="10058400" cy="51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16556"/>
            <a:ext cx="10058400" cy="20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17777"/>
            <a:ext cx="10427208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export PATH=/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:/bin:/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newman</a:t>
            </a:r>
            <a:r>
              <a:rPr lang="en-US" dirty="0"/>
              <a:t> run /</a:t>
            </a:r>
            <a:r>
              <a:rPr lang="en-US" dirty="0" smtClean="0"/>
              <a:t>Users/Shared/Jenkins/Home/workspace/</a:t>
            </a:r>
            <a:r>
              <a:rPr lang="en-US" dirty="0" err="1" smtClean="0"/>
              <a:t>ETAMockLTU</a:t>
            </a:r>
            <a:r>
              <a:rPr lang="en-US" dirty="0" smtClean="0"/>
              <a:t>/</a:t>
            </a:r>
            <a:r>
              <a:rPr lang="en-US" dirty="0" err="1" smtClean="0"/>
              <a:t>ETAJson.postman_collection.json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#!/bin/bash </a:t>
            </a:r>
            <a:r>
              <a:rPr lang="mr-IN" dirty="0" smtClean="0"/>
              <a:t>–</a:t>
            </a:r>
            <a:r>
              <a:rPr lang="en-US" dirty="0" smtClean="0"/>
              <a:t>l</a:t>
            </a:r>
            <a:br>
              <a:rPr lang="en-US" dirty="0" smtClean="0"/>
            </a:br>
            <a:r>
              <a:rPr lang="en-US" dirty="0" smtClean="0"/>
              <a:t>pod install</a:t>
            </a:r>
          </a:p>
          <a:p>
            <a:pPr marL="0" indent="0">
              <a:buNone/>
            </a:pPr>
            <a:r>
              <a:rPr lang="en-US" dirty="0" err="1"/>
              <a:t>xcodebuild</a:t>
            </a:r>
            <a:r>
              <a:rPr lang="en-US" dirty="0"/>
              <a:t> test -workspace </a:t>
            </a:r>
            <a:r>
              <a:rPr lang="en-US" dirty="0" err="1"/>
              <a:t>ETAMock.xcworkspace</a:t>
            </a:r>
            <a:r>
              <a:rPr lang="en-US" dirty="0"/>
              <a:t> -scheme </a:t>
            </a:r>
            <a:r>
              <a:rPr lang="en-US" dirty="0" err="1"/>
              <a:t>ETAMock</a:t>
            </a:r>
            <a:r>
              <a:rPr lang="en-US" dirty="0"/>
              <a:t> -destination 'platform=iOS </a:t>
            </a:r>
            <a:r>
              <a:rPr lang="en-US" dirty="0" err="1"/>
              <a:t>Simulator,name</a:t>
            </a:r>
            <a:r>
              <a:rPr lang="en-US" dirty="0"/>
              <a:t>=iPhone 7 </a:t>
            </a:r>
            <a:r>
              <a:rPr lang="en-US" dirty="0" err="1"/>
              <a:t>Plus'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212</Words>
  <Application>Microsoft Macintosh PowerPoint</Application>
  <PresentationFormat>Widescreen</PresentationFormat>
  <Paragraphs>63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Mangal</vt:lpstr>
      <vt:lpstr>Arial</vt:lpstr>
      <vt:lpstr>Diamond Grid 16x9</vt:lpstr>
      <vt:lpstr>Building iOS Swift apps</vt:lpstr>
      <vt:lpstr>Agenda</vt:lpstr>
      <vt:lpstr>Sample app</vt:lpstr>
      <vt:lpstr>Jenkins</vt:lpstr>
      <vt:lpstr>Jenkins</vt:lpstr>
      <vt:lpstr>Jenkins</vt:lpstr>
      <vt:lpstr>Jenkins</vt:lpstr>
      <vt:lpstr>Jenkins</vt:lpstr>
      <vt:lpstr>Commands</vt:lpstr>
      <vt:lpstr>Test Driven Development</vt:lpstr>
      <vt:lpstr>Test Driven Development</vt:lpstr>
      <vt:lpstr>Test Driven Development</vt:lpstr>
      <vt:lpstr>TDD vs Unit Testing</vt:lpstr>
      <vt:lpstr>Sample app</vt:lpstr>
      <vt:lpstr>Sample app</vt:lpstr>
      <vt:lpstr>Agenda Tuesday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2017-04-18T19:15:06Z</cp:lastPrinted>
  <dcterms:created xsi:type="dcterms:W3CDTF">2016-08-20T19:03:32Z</dcterms:created>
  <dcterms:modified xsi:type="dcterms:W3CDTF">2017-04-18T19:17:33Z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