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79" r:id="rId3"/>
    <p:sldId id="290" r:id="rId4"/>
    <p:sldId id="286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3" autoAdjust="0"/>
    <p:restoredTop sz="78217" autoAdjust="0"/>
  </p:normalViewPr>
  <p:slideViewPr>
    <p:cSldViewPr snapToGrid="0">
      <p:cViewPr varScale="1">
        <p:scale>
          <a:sx n="71" d="100"/>
          <a:sy n="71" d="100"/>
        </p:scale>
        <p:origin x="992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/go/?id=swift-tour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/go/?id=swift-tour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Swift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 up command line environment</a:t>
            </a:r>
          </a:p>
          <a:p>
            <a:pPr lvl="1"/>
            <a:r>
              <a:rPr lang="en-US" sz="2800" dirty="0" err="1" smtClean="0"/>
              <a:t>Xcode</a:t>
            </a:r>
            <a:r>
              <a:rPr lang="en-US" sz="2800" dirty="0" smtClean="0"/>
              <a:t> Playgrounds</a:t>
            </a:r>
          </a:p>
          <a:p>
            <a:pPr lvl="1"/>
            <a:r>
              <a:rPr lang="en-US" sz="2800" dirty="0" smtClean="0"/>
              <a:t>swift from the command line</a:t>
            </a:r>
            <a:endParaRPr lang="en-US" sz="2800" dirty="0"/>
          </a:p>
          <a:p>
            <a:r>
              <a:rPr lang="en-US" sz="3200" dirty="0" smtClean="0"/>
              <a:t>Basic </a:t>
            </a:r>
            <a:r>
              <a:rPr lang="en-US" sz="3200" dirty="0" smtClean="0"/>
              <a:t>swift command</a:t>
            </a:r>
          </a:p>
          <a:p>
            <a:pPr lvl="1"/>
            <a:r>
              <a:rPr lang="en-US" sz="2800" dirty="0"/>
              <a:t>print("Hello, world</a:t>
            </a:r>
            <a:r>
              <a:rPr lang="en-US" sz="2800" dirty="0" smtClean="0"/>
              <a:t>!")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Swift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 smtClean="0"/>
              <a:t>User</a:t>
            </a:r>
            <a:r>
              <a:rPr lang="en-US" b="1" dirty="0"/>
              <a:t>$ swift package </a:t>
            </a:r>
            <a:r>
              <a:rPr lang="en-US" b="1" dirty="0" err="1"/>
              <a:t>init</a:t>
            </a:r>
            <a:endParaRPr lang="en-US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library package: HelloWorld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</a:t>
            </a:r>
            <a:r>
              <a:rPr lang="en-US" dirty="0" err="1"/>
              <a:t>Package.swift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.</a:t>
            </a:r>
            <a:r>
              <a:rPr lang="en-US" dirty="0" err="1"/>
              <a:t>gitignore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Sources/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Sources/</a:t>
            </a:r>
            <a:r>
              <a:rPr lang="en-US" dirty="0" err="1"/>
              <a:t>HelloWorld.swift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  <a:r>
              <a:rPr lang="en-US" dirty="0" err="1"/>
              <a:t>LinuxMain.swift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  <a:r>
              <a:rPr lang="en-US" dirty="0" err="1"/>
              <a:t>HelloWorldTests</a:t>
            </a:r>
            <a:r>
              <a:rPr lang="en-US" dirty="0"/>
              <a:t>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  <a:r>
              <a:rPr lang="en-US" dirty="0" err="1"/>
              <a:t>HelloWorldTests</a:t>
            </a:r>
            <a:r>
              <a:rPr lang="en-US" dirty="0"/>
              <a:t>/</a:t>
            </a:r>
            <a:r>
              <a:rPr lang="en-US" dirty="0" err="1"/>
              <a:t>HelloWorldTests.swift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/>
              <a:t>User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b="1" dirty="0" smtClean="0"/>
              <a:t>swift test</a:t>
            </a:r>
            <a:endParaRPr lang="en-US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Playground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53557"/>
            <a:ext cx="10058400" cy="31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Playground	- Basic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71624"/>
            <a:ext cx="8022771" cy="39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80</Words>
  <Application>Microsoft Macintosh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Hello World Swift app</vt:lpstr>
      <vt:lpstr>Hello World Swift app</vt:lpstr>
      <vt:lpstr>Xcode Playground </vt:lpstr>
      <vt:lpstr>Xcode Playground - Basic tour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2017-07-06T18:49:54Z</cp:lastPrinted>
  <dcterms:created xsi:type="dcterms:W3CDTF">2016-08-20T19:03:32Z</dcterms:created>
  <dcterms:modified xsi:type="dcterms:W3CDTF">2017-07-06T18:55:50Z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