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81" r:id="rId3"/>
    <p:sldId id="282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3" autoAdjust="0"/>
    <p:restoredTop sz="78217" autoAdjust="0"/>
  </p:normalViewPr>
  <p:slideViewPr>
    <p:cSldViewPr snapToGrid="0">
      <p:cViewPr varScale="1">
        <p:scale>
          <a:sx n="71" d="100"/>
          <a:sy n="71" d="100"/>
        </p:scale>
        <p:origin x="992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7/6/17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34" y="494675"/>
            <a:ext cx="8965914" cy="5416446"/>
          </a:xfrm>
        </p:spPr>
      </p:pic>
    </p:spTree>
    <p:extLst>
      <p:ext uri="{BB962C8B-B14F-4D97-AF65-F5344CB8AC3E}">
        <p14:creationId xmlns:p14="http://schemas.microsoft.com/office/powerpoint/2010/main" val="13276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37" y="302300"/>
            <a:ext cx="9588725" cy="5821149"/>
          </a:xfrm>
        </p:spPr>
      </p:pic>
    </p:spTree>
    <p:extLst>
      <p:ext uri="{BB962C8B-B14F-4D97-AF65-F5344CB8AC3E}">
        <p14:creationId xmlns:p14="http://schemas.microsoft.com/office/powerpoint/2010/main" val="19510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23" y="437212"/>
            <a:ext cx="8669377" cy="5738065"/>
          </a:xfrm>
        </p:spPr>
      </p:pic>
    </p:spTree>
    <p:extLst>
      <p:ext uri="{BB962C8B-B14F-4D97-AF65-F5344CB8AC3E}">
        <p14:creationId xmlns:p14="http://schemas.microsoft.com/office/powerpoint/2010/main" val="31964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3" y="614597"/>
            <a:ext cx="9095795" cy="5431436"/>
          </a:xfrm>
        </p:spPr>
      </p:pic>
    </p:spTree>
    <p:extLst>
      <p:ext uri="{BB962C8B-B14F-4D97-AF65-F5344CB8AC3E}">
        <p14:creationId xmlns:p14="http://schemas.microsoft.com/office/powerpoint/2010/main" val="471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</a:t>
            </a:r>
            <a:r>
              <a:rPr lang="en-US" dirty="0" err="1"/>
              <a:t>README.md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commit"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https</a:t>
            </a:r>
            <a:r>
              <a:rPr lang="en-US" dirty="0" smtClean="0"/>
              <a:t>://</a:t>
            </a:r>
            <a:r>
              <a:rPr lang="en-US" dirty="0" err="1" smtClean="0"/>
              <a:t>bitbucket.com</a:t>
            </a:r>
            <a:r>
              <a:rPr lang="en-US" dirty="0" smtClean="0"/>
              <a:t>/</a:t>
            </a:r>
            <a:r>
              <a:rPr lang="en-US" dirty="0" err="1" smtClean="0"/>
              <a:t>godfreynolan</a:t>
            </a:r>
            <a:r>
              <a:rPr lang="en-US" dirty="0" smtClean="0"/>
              <a:t>/</a:t>
            </a:r>
            <a:r>
              <a:rPr lang="en-US" dirty="0" err="1" smtClean="0"/>
              <a:t>test.git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28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PowerPoint Presentation</vt:lpstr>
      <vt:lpstr>PowerPoint Presentation</vt:lpstr>
      <vt:lpstr>PowerPoint Presentation</vt:lpstr>
      <vt:lpstr>PowerPoint Presentation</vt:lpstr>
      <vt:lpstr>Git commands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2017-07-06T18:55:58Z</cp:lastPrinted>
  <dcterms:created xsi:type="dcterms:W3CDTF">2016-08-20T19:03:32Z</dcterms:created>
  <dcterms:modified xsi:type="dcterms:W3CDTF">2017-07-06T18:57:58Z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