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88" r:id="rId3"/>
    <p:sldId id="296" r:id="rId4"/>
    <p:sldId id="294" r:id="rId5"/>
    <p:sldId id="295" r:id="rId6"/>
    <p:sldId id="290" r:id="rId7"/>
    <p:sldId id="301" r:id="rId8"/>
    <p:sldId id="291" r:id="rId9"/>
    <p:sldId id="297" r:id="rId10"/>
    <p:sldId id="298" r:id="rId11"/>
    <p:sldId id="299" r:id="rId12"/>
    <p:sldId id="300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5" autoAdjust="0"/>
    <p:restoredTop sz="78309" autoAdjust="0"/>
  </p:normalViewPr>
  <p:slideViewPr>
    <p:cSldViewPr snapToGrid="0">
      <p:cViewPr varScale="1">
        <p:scale>
          <a:sx n="71" d="100"/>
          <a:sy n="71" d="100"/>
        </p:scale>
        <p:origin x="1016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Docs.docker.com</a:t>
            </a:r>
            <a:r>
              <a:rPr lang="en-US" dirty="0" smtClean="0"/>
              <a:t>/</a:t>
            </a:r>
            <a:r>
              <a:rPr lang="en-US" dirty="0" err="1" smtClean="0"/>
              <a:t>docker</a:t>
            </a:r>
            <a:r>
              <a:rPr lang="en-US" dirty="0" smtClean="0"/>
              <a:t>-for-windows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9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Docs.docker.com</a:t>
            </a:r>
            <a:r>
              <a:rPr lang="en-US" dirty="0" smtClean="0"/>
              <a:t>/</a:t>
            </a:r>
            <a:r>
              <a:rPr lang="en-US" dirty="0" err="1" smtClean="0"/>
              <a:t>docker</a:t>
            </a:r>
            <a:r>
              <a:rPr lang="en-US" dirty="0" smtClean="0"/>
              <a:t>-for-windows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7/6/17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 is Swift on Linux</a:t>
            </a:r>
          </a:p>
          <a:p>
            <a:pPr lvl="1"/>
            <a:r>
              <a:rPr lang="en-US" sz="2800" dirty="0" smtClean="0"/>
              <a:t>compiler</a:t>
            </a:r>
          </a:p>
          <a:p>
            <a:pPr lvl="1"/>
            <a:r>
              <a:rPr lang="en-US" sz="2800" dirty="0" smtClean="0"/>
              <a:t>REPL</a:t>
            </a:r>
          </a:p>
          <a:p>
            <a:pPr lvl="1"/>
            <a:r>
              <a:rPr lang="en-US" sz="2800" dirty="0" smtClean="0"/>
              <a:t>Standard Library</a:t>
            </a:r>
          </a:p>
          <a:p>
            <a:pPr lvl="1"/>
            <a:r>
              <a:rPr lang="en-US" sz="2800" dirty="0" smtClean="0"/>
              <a:t>Core Libraries</a:t>
            </a:r>
          </a:p>
          <a:p>
            <a:pPr lvl="1"/>
            <a:r>
              <a:rPr lang="en-US" sz="2800" dirty="0" smtClean="0"/>
              <a:t>Package Manager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1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target may build either a library or an executable as its product.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contains a module that can be imported by other Swift code. </a:t>
            </a:r>
            <a:endParaRPr lang="en-US" dirty="0" smtClean="0"/>
          </a:p>
          <a:p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i="1" dirty="0"/>
              <a:t>executable</a:t>
            </a:r>
            <a:r>
              <a:rPr lang="en-US" dirty="0"/>
              <a:t> is a program that can be run by the operating system.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6" y="3542553"/>
            <a:ext cx="11636188" cy="2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6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target’s dependencies are modules that are required by code in the package.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dependency consists of a relative or absolute URL to the source of the package and a set of requirements for the version of the package that can be used.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6" y="3542553"/>
            <a:ext cx="11636188" cy="2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7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Deck of cards playing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https://</a:t>
            </a:r>
            <a:r>
              <a:rPr lang="en-US" sz="2400" dirty="0" err="1"/>
              <a:t>github.com</a:t>
            </a:r>
            <a:r>
              <a:rPr lang="en-US" sz="2400" dirty="0"/>
              <a:t>/apple/example-package-</a:t>
            </a:r>
            <a:r>
              <a:rPr lang="en-US" sz="2400" dirty="0" err="1"/>
              <a:t>dealer.git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/>
              <a:t>s</a:t>
            </a:r>
            <a:r>
              <a:rPr lang="en-US" sz="2400" smtClean="0"/>
              <a:t>wift build</a:t>
            </a:r>
            <a:endParaRPr lang="en-US" sz="2400" dirty="0" smtClean="0"/>
          </a:p>
          <a:p>
            <a:r>
              <a:rPr lang="en-US" sz="2400" dirty="0" smtClean="0"/>
              <a:t>Run .build/debug/Dealer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7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What’s missing</a:t>
            </a:r>
          </a:p>
          <a:p>
            <a:pPr lvl="1"/>
            <a:r>
              <a:rPr lang="en-US" sz="2800" dirty="0" err="1" smtClean="0"/>
              <a:t>Xcode</a:t>
            </a:r>
            <a:endParaRPr lang="en-US" sz="2800" dirty="0" smtClean="0"/>
          </a:p>
          <a:p>
            <a:pPr lvl="1"/>
            <a:r>
              <a:rPr lang="en-US" sz="2800" dirty="0" err="1" smtClean="0"/>
              <a:t>AppKit</a:t>
            </a:r>
            <a:endParaRPr lang="en-US" sz="2800" dirty="0" smtClean="0"/>
          </a:p>
          <a:p>
            <a:pPr lvl="1"/>
            <a:r>
              <a:rPr lang="en-US" sz="2800" dirty="0" err="1" smtClean="0"/>
              <a:t>UIKit</a:t>
            </a:r>
            <a:endParaRPr lang="en-US" sz="2800" dirty="0" smtClean="0"/>
          </a:p>
          <a:p>
            <a:pPr lvl="1"/>
            <a:r>
              <a:rPr lang="en-US" sz="2800" dirty="0" smtClean="0"/>
              <a:t>No Graphics</a:t>
            </a:r>
          </a:p>
        </p:txBody>
      </p:sp>
    </p:spTree>
    <p:extLst>
      <p:ext uri="{BB962C8B-B14F-4D97-AF65-F5344CB8AC3E}">
        <p14:creationId xmlns:p14="http://schemas.microsoft.com/office/powerpoint/2010/main" val="1463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on windows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docs.docker.com</a:t>
            </a:r>
            <a:r>
              <a:rPr lang="en-US" dirty="0" smtClean="0"/>
              <a:t>/</a:t>
            </a:r>
            <a:r>
              <a:rPr lang="en-US" dirty="0" err="1" smtClean="0"/>
              <a:t>docker</a:t>
            </a:r>
            <a:r>
              <a:rPr lang="en-US" dirty="0" smtClean="0"/>
              <a:t>-for-windows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swiftfun</a:t>
            </a:r>
            <a:endParaRPr lang="en-US" dirty="0" smtClean="0"/>
          </a:p>
          <a:p>
            <a:r>
              <a:rPr lang="en-US" dirty="0" smtClean="0"/>
              <a:t>Do swift </a:t>
            </a:r>
            <a:r>
              <a:rPr lang="mr-IN" dirty="0" smtClean="0"/>
              <a:t>–</a:t>
            </a:r>
            <a:r>
              <a:rPr lang="en-US" dirty="0" smtClean="0"/>
              <a:t>version to show it’s working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365" y="880370"/>
            <a:ext cx="5780142" cy="47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Docker on windows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swiftfun</a:t>
            </a:r>
            <a:endParaRPr lang="en-US" dirty="0" smtClean="0"/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swiftdocker</a:t>
            </a:r>
            <a:r>
              <a:rPr lang="en-US" dirty="0" smtClean="0"/>
              <a:t>/</a:t>
            </a:r>
            <a:r>
              <a:rPr lang="en-US" dirty="0" err="1" smtClean="0"/>
              <a:t>docker</a:t>
            </a:r>
            <a:r>
              <a:rPr lang="en-US" dirty="0" smtClean="0"/>
              <a:t>-swift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pull </a:t>
            </a:r>
            <a:r>
              <a:rPr lang="en-US" dirty="0" err="1" smtClean="0"/>
              <a:t>swiftdocker</a:t>
            </a:r>
            <a:r>
              <a:rPr lang="en-US" dirty="0" smtClean="0"/>
              <a:t>/swift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run --privileged -</a:t>
            </a:r>
            <a:r>
              <a:rPr lang="en-US" dirty="0" err="1"/>
              <a:t>i</a:t>
            </a:r>
            <a:r>
              <a:rPr lang="en-US" dirty="0"/>
              <a:t> -t --name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swiftfun</a:t>
            </a:r>
            <a:r>
              <a:rPr lang="en-US" dirty="0" smtClean="0"/>
              <a:t> </a:t>
            </a:r>
            <a:r>
              <a:rPr lang="en-US" dirty="0" err="1"/>
              <a:t>swiftdocker</a:t>
            </a:r>
            <a:r>
              <a:rPr lang="en-US" dirty="0"/>
              <a:t>/</a:t>
            </a:r>
            <a:r>
              <a:rPr lang="en-US" dirty="0" err="1"/>
              <a:t>swift:latest</a:t>
            </a:r>
            <a:r>
              <a:rPr lang="en-US" dirty="0"/>
              <a:t> /bin/bash</a:t>
            </a:r>
            <a:endParaRPr lang="en-US" dirty="0" smtClean="0"/>
          </a:p>
          <a:p>
            <a:r>
              <a:rPr lang="en-US" dirty="0" smtClean="0"/>
              <a:t>Do swift --version to show it’s working</a:t>
            </a:r>
          </a:p>
          <a:p>
            <a:r>
              <a:rPr lang="en-US" dirty="0" smtClean="0"/>
              <a:t>Restart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start </a:t>
            </a:r>
            <a:r>
              <a:rPr lang="en-US" dirty="0" err="1" smtClean="0"/>
              <a:t>swiftfun</a:t>
            </a:r>
            <a:endParaRPr lang="en-US" dirty="0" smtClean="0"/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attach </a:t>
            </a:r>
            <a:r>
              <a:rPr lang="en-US" dirty="0" err="1" smtClean="0"/>
              <a:t>swiftfun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86" y="1308126"/>
            <a:ext cx="5771569" cy="45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2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file to print (’Hello, World!”)</a:t>
            </a:r>
          </a:p>
          <a:p>
            <a:r>
              <a:rPr lang="en-US" sz="2800" dirty="0" err="1" smtClean="0"/>
              <a:t>swiftc</a:t>
            </a:r>
            <a:r>
              <a:rPr lang="en-US" sz="2800" dirty="0" smtClean="0"/>
              <a:t> </a:t>
            </a:r>
            <a:r>
              <a:rPr lang="en-US" sz="2800" dirty="0" err="1" smtClean="0"/>
              <a:t>helloworld</a:t>
            </a:r>
            <a:endParaRPr lang="en-US" sz="2800" dirty="0" smtClean="0"/>
          </a:p>
          <a:p>
            <a:r>
              <a:rPr lang="en-US" sz="2800" dirty="0" smtClean="0"/>
              <a:t>./</a:t>
            </a:r>
            <a:r>
              <a:rPr lang="en-US" sz="2800" dirty="0" err="1" smtClean="0"/>
              <a:t>helloworld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04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swift package </a:t>
            </a:r>
            <a:r>
              <a:rPr lang="en-US" sz="2800" dirty="0" err="1"/>
              <a:t>init</a:t>
            </a:r>
            <a:r>
              <a:rPr lang="en-US" sz="2800" dirty="0"/>
              <a:t> --type </a:t>
            </a:r>
            <a:r>
              <a:rPr lang="en-US" sz="2800" dirty="0" smtClean="0"/>
              <a:t>executable</a:t>
            </a:r>
          </a:p>
          <a:p>
            <a:r>
              <a:rPr lang="en-US" sz="2800" dirty="0" err="1" smtClean="0"/>
              <a:t>swiftc</a:t>
            </a:r>
            <a:r>
              <a:rPr lang="en-US" sz="2800" dirty="0" smtClean="0"/>
              <a:t> </a:t>
            </a:r>
            <a:r>
              <a:rPr lang="en-US" sz="2800" dirty="0" err="1" smtClean="0"/>
              <a:t>helloworld</a:t>
            </a:r>
            <a:endParaRPr lang="en-US" sz="2800" dirty="0" smtClean="0"/>
          </a:p>
          <a:p>
            <a:r>
              <a:rPr lang="en-US" sz="2800" dirty="0" smtClean="0"/>
              <a:t>./</a:t>
            </a:r>
            <a:r>
              <a:rPr lang="en-US" sz="2800" dirty="0" err="1" smtClean="0"/>
              <a:t>helloworld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584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Package </a:t>
            </a:r>
            <a:r>
              <a:rPr lang="en-US" dirty="0" err="1"/>
              <a:t>I</a:t>
            </a:r>
            <a:r>
              <a:rPr lang="en-US" dirty="0" err="1" smtClean="0"/>
              <a:t>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37769"/>
            <a:ext cx="9601200" cy="3809999"/>
          </a:xfrm>
        </p:spPr>
        <p:txBody>
          <a:bodyPr>
            <a:noAutofit/>
          </a:bodyPr>
          <a:lstStyle/>
          <a:p>
            <a:r>
              <a:rPr lang="en-US" sz="2800" dirty="0" smtClean="0"/>
              <a:t>Package manager file</a:t>
            </a:r>
          </a:p>
          <a:p>
            <a:r>
              <a:rPr lang="en-US" sz="2800" dirty="0" err="1" smtClean="0"/>
              <a:t>LinuxMain.swift</a:t>
            </a:r>
            <a:r>
              <a:rPr lang="en-US" sz="2800" dirty="0" smtClean="0"/>
              <a:t> file for testing</a:t>
            </a:r>
          </a:p>
          <a:p>
            <a:r>
              <a:rPr lang="en-US" sz="2800" dirty="0" smtClean="0"/>
              <a:t>Run swift package </a:t>
            </a:r>
            <a:r>
              <a:rPr lang="en-US" sz="2800" dirty="0" err="1" smtClean="0"/>
              <a:t>init</a:t>
            </a:r>
            <a:endParaRPr lang="en-US" sz="2800" dirty="0" smtClean="0"/>
          </a:p>
          <a:p>
            <a:r>
              <a:rPr lang="en-US" sz="2800" dirty="0" smtClean="0"/>
              <a:t>Download tree to view structure</a:t>
            </a:r>
          </a:p>
          <a:p>
            <a:pPr lvl="1"/>
            <a:r>
              <a:rPr lang="en-US" sz="2400" dirty="0" smtClean="0"/>
              <a:t>apt-get update</a:t>
            </a:r>
          </a:p>
          <a:p>
            <a:pPr lvl="1"/>
            <a:r>
              <a:rPr lang="en-US" sz="2400" dirty="0" err="1" smtClean="0"/>
              <a:t>agt</a:t>
            </a:r>
            <a:r>
              <a:rPr lang="en-US" sz="2400" dirty="0" smtClean="0"/>
              <a:t>-get install tree </a:t>
            </a:r>
          </a:p>
          <a:p>
            <a:pPr lvl="1"/>
            <a:r>
              <a:rPr lang="en-US" sz="2400" dirty="0" smtClean="0"/>
              <a:t>apt-get install vim</a:t>
            </a:r>
          </a:p>
          <a:p>
            <a:r>
              <a:rPr lang="en-US" sz="2800" dirty="0" smtClean="0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149362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package</a:t>
            </a:r>
            <a:r>
              <a:rPr lang="en-US" dirty="0"/>
              <a:t> consists of Swift source files and a manifest file. The manifest file, called </a:t>
            </a:r>
            <a:r>
              <a:rPr lang="en-US" dirty="0" err="1"/>
              <a:t>Package.swift</a:t>
            </a:r>
            <a:r>
              <a:rPr lang="en-US" dirty="0"/>
              <a:t>, defines the package’s name and its contents using the </a:t>
            </a:r>
            <a:r>
              <a:rPr lang="en-US" dirty="0" err="1" smtClean="0"/>
              <a:t>PackageDescription</a:t>
            </a:r>
            <a:r>
              <a:rPr lang="en-US" dirty="0" smtClean="0"/>
              <a:t> module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99865"/>
            <a:ext cx="4352544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21" y="3596714"/>
            <a:ext cx="5454044" cy="17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has one or more targets. </a:t>
            </a:r>
          </a:p>
          <a:p>
            <a:r>
              <a:rPr lang="en-US" dirty="0" smtClean="0"/>
              <a:t>Each </a:t>
            </a:r>
            <a:r>
              <a:rPr lang="en-US" dirty="0"/>
              <a:t>target specifies a product and may declare one or more dependencies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6" y="3542553"/>
            <a:ext cx="11636188" cy="20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8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228</Words>
  <Application>Microsoft Macintosh PowerPoint</Application>
  <PresentationFormat>Widescreen</PresentationFormat>
  <Paragraphs>65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Mangal</vt:lpstr>
      <vt:lpstr>Arial</vt:lpstr>
      <vt:lpstr>Diamond Grid 16x9</vt:lpstr>
      <vt:lpstr>Swift on Linux</vt:lpstr>
      <vt:lpstr>Swift on Linux</vt:lpstr>
      <vt:lpstr>Docker image</vt:lpstr>
      <vt:lpstr>Docker image</vt:lpstr>
      <vt:lpstr>Helloworld</vt:lpstr>
      <vt:lpstr>Helloworld</vt:lpstr>
      <vt:lpstr>Swift Package Init</vt:lpstr>
      <vt:lpstr>Package Manager</vt:lpstr>
      <vt:lpstr>Package Manager</vt:lpstr>
      <vt:lpstr>Products</vt:lpstr>
      <vt:lpstr>Dependencies</vt:lpstr>
      <vt:lpstr>Deck of cards playing game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2017-01-12T20:24:33Z</cp:lastPrinted>
  <dcterms:created xsi:type="dcterms:W3CDTF">2016-08-20T19:03:32Z</dcterms:created>
  <dcterms:modified xsi:type="dcterms:W3CDTF">2017-07-06T19:00:30Z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