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29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6" r:id="rId18"/>
    <p:sldId id="291" r:id="rId19"/>
    <p:sldId id="292" r:id="rId20"/>
    <p:sldId id="259" r:id="rId21"/>
    <p:sldId id="263" r:id="rId22"/>
    <p:sldId id="264" r:id="rId23"/>
    <p:sldId id="265" r:id="rId24"/>
    <p:sldId id="268" r:id="rId25"/>
    <p:sldId id="266" r:id="rId26"/>
    <p:sldId id="262" r:id="rId27"/>
    <p:sldId id="269" r:id="rId28"/>
    <p:sldId id="267" r:id="rId29"/>
    <p:sldId id="271" r:id="rId30"/>
    <p:sldId id="272" r:id="rId31"/>
    <p:sldId id="273" r:id="rId32"/>
    <p:sldId id="274" r:id="rId33"/>
    <p:sldId id="294" r:id="rId34"/>
    <p:sldId id="293" r:id="rId35"/>
    <p:sldId id="297" r:id="rId36"/>
    <p:sldId id="275" r:id="rId37"/>
    <p:sldId id="27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40" autoAdjust="0"/>
  </p:normalViewPr>
  <p:slideViewPr>
    <p:cSldViewPr snapToGrid="0">
      <p:cViewPr varScale="1">
        <p:scale>
          <a:sx n="63" d="100"/>
          <a:sy n="63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C6BF5-3D4C-4270-ADCD-31874A6523F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EC0EF7-D022-43DE-95B4-D69850E14EEA}">
      <dgm:prSet/>
      <dgm:spPr/>
      <dgm:t>
        <a:bodyPr/>
        <a:lstStyle/>
        <a:p>
          <a:r>
            <a:rPr lang="en-US"/>
            <a:t>News  </a:t>
          </a:r>
        </a:p>
      </dgm:t>
    </dgm:pt>
    <dgm:pt modelId="{5F9E1193-6F17-472B-9AEF-07471C6912CE}" type="parTrans" cxnId="{8CB4B339-71CA-4BEA-A1AE-7299922956B5}">
      <dgm:prSet/>
      <dgm:spPr/>
      <dgm:t>
        <a:bodyPr/>
        <a:lstStyle/>
        <a:p>
          <a:endParaRPr lang="en-US"/>
        </a:p>
      </dgm:t>
    </dgm:pt>
    <dgm:pt modelId="{E928DBF6-D606-4CBA-8CF8-45BEB7E6F3BF}" type="sibTrans" cxnId="{8CB4B339-71CA-4BEA-A1AE-7299922956B5}">
      <dgm:prSet/>
      <dgm:spPr/>
      <dgm:t>
        <a:bodyPr/>
        <a:lstStyle/>
        <a:p>
          <a:endParaRPr lang="en-US"/>
        </a:p>
      </dgm:t>
    </dgm:pt>
    <dgm:pt modelId="{25A737E8-6F0B-4787-AAE2-5EF34BEE43B0}">
      <dgm:prSet/>
      <dgm:spPr/>
      <dgm:t>
        <a:bodyPr/>
        <a:lstStyle/>
        <a:p>
          <a:r>
            <a:rPr lang="en-US"/>
            <a:t>o3-mini via the API</a:t>
          </a:r>
        </a:p>
      </dgm:t>
    </dgm:pt>
    <dgm:pt modelId="{E17A1DCA-6FDE-4E69-BB49-77692AADEB13}" type="parTrans" cxnId="{BEBA0AB3-9A82-4590-AE48-6D879E97F1D0}">
      <dgm:prSet/>
      <dgm:spPr/>
      <dgm:t>
        <a:bodyPr/>
        <a:lstStyle/>
        <a:p>
          <a:endParaRPr lang="en-US"/>
        </a:p>
      </dgm:t>
    </dgm:pt>
    <dgm:pt modelId="{ACD0C648-F4B9-48A0-AA7E-9F74BE74DB60}" type="sibTrans" cxnId="{BEBA0AB3-9A82-4590-AE48-6D879E97F1D0}">
      <dgm:prSet/>
      <dgm:spPr/>
      <dgm:t>
        <a:bodyPr/>
        <a:lstStyle/>
        <a:p>
          <a:endParaRPr lang="en-US"/>
        </a:p>
      </dgm:t>
    </dgm:pt>
    <dgm:pt modelId="{B2C9321A-1A6F-47CD-A922-DAE86F586885}">
      <dgm:prSet/>
      <dgm:spPr/>
      <dgm:t>
        <a:bodyPr/>
        <a:lstStyle/>
        <a:p>
          <a:r>
            <a:rPr lang="en-US"/>
            <a:t>420 members</a:t>
          </a:r>
        </a:p>
      </dgm:t>
    </dgm:pt>
    <dgm:pt modelId="{702418B3-A8B6-4877-B27C-829E576396ED}" type="parTrans" cxnId="{79453BF2-AB2F-4A72-896F-AAD7F2CB070D}">
      <dgm:prSet/>
      <dgm:spPr/>
      <dgm:t>
        <a:bodyPr/>
        <a:lstStyle/>
        <a:p>
          <a:endParaRPr lang="en-US"/>
        </a:p>
      </dgm:t>
    </dgm:pt>
    <dgm:pt modelId="{5C778CCE-ED0B-49C8-AC78-92155A5CC74E}" type="sibTrans" cxnId="{79453BF2-AB2F-4A72-896F-AAD7F2CB070D}">
      <dgm:prSet/>
      <dgm:spPr/>
      <dgm:t>
        <a:bodyPr/>
        <a:lstStyle/>
        <a:p>
          <a:endParaRPr lang="en-US"/>
        </a:p>
      </dgm:t>
    </dgm:pt>
    <dgm:pt modelId="{6A12E3D6-4BA5-4E92-BB07-81652AFC86FD}">
      <dgm:prSet/>
      <dgm:spPr/>
      <dgm:t>
        <a:bodyPr/>
        <a:lstStyle/>
        <a:p>
          <a:r>
            <a:rPr lang="en-US"/>
            <a:t>This month	</a:t>
          </a:r>
        </a:p>
      </dgm:t>
    </dgm:pt>
    <dgm:pt modelId="{E2C8A808-E61A-4663-9230-6E74BF0D8AEF}" type="parTrans" cxnId="{8659D4D4-C51D-48CE-98A5-511E160B7AB5}">
      <dgm:prSet/>
      <dgm:spPr/>
      <dgm:t>
        <a:bodyPr/>
        <a:lstStyle/>
        <a:p>
          <a:endParaRPr lang="en-US"/>
        </a:p>
      </dgm:t>
    </dgm:pt>
    <dgm:pt modelId="{A2F16025-B287-4115-8A17-81CA01DC9B9B}" type="sibTrans" cxnId="{8659D4D4-C51D-48CE-98A5-511E160B7AB5}">
      <dgm:prSet/>
      <dgm:spPr/>
      <dgm:t>
        <a:bodyPr/>
        <a:lstStyle/>
        <a:p>
          <a:endParaRPr lang="en-US"/>
        </a:p>
      </dgm:t>
    </dgm:pt>
    <dgm:pt modelId="{B7A55576-EA42-4E49-A5ED-BE6C247E4E2E}">
      <dgm:prSet/>
      <dgm:spPr/>
      <dgm:t>
        <a:bodyPr/>
        <a:lstStyle/>
        <a:p>
          <a:r>
            <a:rPr lang="en-US"/>
            <a:t>Marketing Automation</a:t>
          </a:r>
        </a:p>
      </dgm:t>
    </dgm:pt>
    <dgm:pt modelId="{329E4F33-9FD7-4E76-8095-12110E305A26}" type="parTrans" cxnId="{650AC181-3DEB-4E7A-A4A8-5DE54BCFE605}">
      <dgm:prSet/>
      <dgm:spPr/>
      <dgm:t>
        <a:bodyPr/>
        <a:lstStyle/>
        <a:p>
          <a:endParaRPr lang="en-US"/>
        </a:p>
      </dgm:t>
    </dgm:pt>
    <dgm:pt modelId="{A3BCC7E4-008A-4EEE-84ED-D7DC450EE06F}" type="sibTrans" cxnId="{650AC181-3DEB-4E7A-A4A8-5DE54BCFE605}">
      <dgm:prSet/>
      <dgm:spPr/>
      <dgm:t>
        <a:bodyPr/>
        <a:lstStyle/>
        <a:p>
          <a:endParaRPr lang="en-US"/>
        </a:p>
      </dgm:t>
    </dgm:pt>
    <dgm:pt modelId="{D5BCD093-075B-4F4A-B023-3648582F6ECD}">
      <dgm:prSet/>
      <dgm:spPr/>
      <dgm:t>
        <a:bodyPr/>
        <a:lstStyle/>
        <a:p>
          <a:r>
            <a:rPr lang="en-US"/>
            <a:t>Next month</a:t>
          </a:r>
        </a:p>
      </dgm:t>
    </dgm:pt>
    <dgm:pt modelId="{B93717B1-79EE-45C0-8242-E61DDCFD0D77}" type="parTrans" cxnId="{BDFAA2F9-34BD-4794-A281-20B87A878F89}">
      <dgm:prSet/>
      <dgm:spPr/>
      <dgm:t>
        <a:bodyPr/>
        <a:lstStyle/>
        <a:p>
          <a:endParaRPr lang="en-US"/>
        </a:p>
      </dgm:t>
    </dgm:pt>
    <dgm:pt modelId="{A8FAD700-AF4B-48EE-A8C6-BCA79F06BC40}" type="sibTrans" cxnId="{BDFAA2F9-34BD-4794-A281-20B87A878F89}">
      <dgm:prSet/>
      <dgm:spPr/>
      <dgm:t>
        <a:bodyPr/>
        <a:lstStyle/>
        <a:p>
          <a:endParaRPr lang="en-US"/>
        </a:p>
      </dgm:t>
    </dgm:pt>
    <dgm:pt modelId="{5B316B95-2731-4728-B2B3-DD6823CBC1C2}">
      <dgm:prSet/>
      <dgm:spPr/>
      <dgm:t>
        <a:bodyPr/>
        <a:lstStyle/>
        <a:p>
          <a:r>
            <a:rPr lang="en-US"/>
            <a:t>Github Copilot</a:t>
          </a:r>
        </a:p>
      </dgm:t>
    </dgm:pt>
    <dgm:pt modelId="{42F80D47-2C13-40A6-B756-838CF80772F2}" type="parTrans" cxnId="{E55AE6DA-58BC-44D0-BE9E-DD21DBD26EA1}">
      <dgm:prSet/>
      <dgm:spPr/>
      <dgm:t>
        <a:bodyPr/>
        <a:lstStyle/>
        <a:p>
          <a:endParaRPr lang="en-US"/>
        </a:p>
      </dgm:t>
    </dgm:pt>
    <dgm:pt modelId="{A8C78DF0-7BAA-4740-9725-11CABC64B0B2}" type="sibTrans" cxnId="{E55AE6DA-58BC-44D0-BE9E-DD21DBD26EA1}">
      <dgm:prSet/>
      <dgm:spPr/>
      <dgm:t>
        <a:bodyPr/>
        <a:lstStyle/>
        <a:p>
          <a:endParaRPr lang="en-US"/>
        </a:p>
      </dgm:t>
    </dgm:pt>
    <dgm:pt modelId="{9C0E6AF8-5C11-4D66-84D4-E35CC7DF8A3F}" type="pres">
      <dgm:prSet presAssocID="{4D1C6BF5-3D4C-4270-ADCD-31874A6523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617E5-328D-4B8D-9C3E-EE1B0979199D}" type="pres">
      <dgm:prSet presAssocID="{9EEC0EF7-D022-43DE-95B4-D69850E14EEA}" presName="root" presStyleCnt="0"/>
      <dgm:spPr/>
    </dgm:pt>
    <dgm:pt modelId="{79E5F8D5-81EC-48D3-ACE3-1AAFB9B9A581}" type="pres">
      <dgm:prSet presAssocID="{9EEC0EF7-D022-43DE-95B4-D69850E14EEA}" presName="rootComposite" presStyleCnt="0"/>
      <dgm:spPr/>
    </dgm:pt>
    <dgm:pt modelId="{8592DB36-0652-4E76-8F07-2BE8BAD9BA3C}" type="pres">
      <dgm:prSet presAssocID="{9EEC0EF7-D022-43DE-95B4-D69850E14EEA}" presName="rootText" presStyleLbl="node1" presStyleIdx="0" presStyleCnt="3"/>
      <dgm:spPr/>
    </dgm:pt>
    <dgm:pt modelId="{F08E6F60-086B-4153-B4EC-6138A58A6228}" type="pres">
      <dgm:prSet presAssocID="{9EEC0EF7-D022-43DE-95B4-D69850E14EEA}" presName="rootConnector" presStyleLbl="node1" presStyleIdx="0" presStyleCnt="3"/>
      <dgm:spPr/>
    </dgm:pt>
    <dgm:pt modelId="{9BCF80EC-A91B-48C9-B176-D0A7F7C4AEA1}" type="pres">
      <dgm:prSet presAssocID="{9EEC0EF7-D022-43DE-95B4-D69850E14EEA}" presName="childShape" presStyleCnt="0"/>
      <dgm:spPr/>
    </dgm:pt>
    <dgm:pt modelId="{CB76F123-EF46-479E-A25C-9FA796F28883}" type="pres">
      <dgm:prSet presAssocID="{E17A1DCA-6FDE-4E69-BB49-77692AADEB13}" presName="Name13" presStyleLbl="parChTrans1D2" presStyleIdx="0" presStyleCnt="4"/>
      <dgm:spPr/>
    </dgm:pt>
    <dgm:pt modelId="{E52B56D1-B6DF-4508-8381-C62D24483739}" type="pres">
      <dgm:prSet presAssocID="{25A737E8-6F0B-4787-AAE2-5EF34BEE43B0}" presName="childText" presStyleLbl="bgAcc1" presStyleIdx="0" presStyleCnt="4">
        <dgm:presLayoutVars>
          <dgm:bulletEnabled val="1"/>
        </dgm:presLayoutVars>
      </dgm:prSet>
      <dgm:spPr/>
    </dgm:pt>
    <dgm:pt modelId="{2BB8CEDC-F9E3-455B-8DCD-2E9C74D5D165}" type="pres">
      <dgm:prSet presAssocID="{702418B3-A8B6-4877-B27C-829E576396ED}" presName="Name13" presStyleLbl="parChTrans1D2" presStyleIdx="1" presStyleCnt="4"/>
      <dgm:spPr/>
    </dgm:pt>
    <dgm:pt modelId="{481833E7-F5EB-425E-B3F7-AD37F025465C}" type="pres">
      <dgm:prSet presAssocID="{B2C9321A-1A6F-47CD-A922-DAE86F586885}" presName="childText" presStyleLbl="bgAcc1" presStyleIdx="1" presStyleCnt="4">
        <dgm:presLayoutVars>
          <dgm:bulletEnabled val="1"/>
        </dgm:presLayoutVars>
      </dgm:prSet>
      <dgm:spPr/>
    </dgm:pt>
    <dgm:pt modelId="{90F4FC7E-9598-47A7-B135-C67B7E10B3AB}" type="pres">
      <dgm:prSet presAssocID="{6A12E3D6-4BA5-4E92-BB07-81652AFC86FD}" presName="root" presStyleCnt="0"/>
      <dgm:spPr/>
    </dgm:pt>
    <dgm:pt modelId="{F4CBF3AA-D149-4FF9-95FD-4598606DDD4B}" type="pres">
      <dgm:prSet presAssocID="{6A12E3D6-4BA5-4E92-BB07-81652AFC86FD}" presName="rootComposite" presStyleCnt="0"/>
      <dgm:spPr/>
    </dgm:pt>
    <dgm:pt modelId="{5A98EC91-3887-4C2E-A620-89733E1D74CB}" type="pres">
      <dgm:prSet presAssocID="{6A12E3D6-4BA5-4E92-BB07-81652AFC86FD}" presName="rootText" presStyleLbl="node1" presStyleIdx="1" presStyleCnt="3"/>
      <dgm:spPr/>
    </dgm:pt>
    <dgm:pt modelId="{70AEDF8B-3C61-4C00-80CC-06C2FFD6DE47}" type="pres">
      <dgm:prSet presAssocID="{6A12E3D6-4BA5-4E92-BB07-81652AFC86FD}" presName="rootConnector" presStyleLbl="node1" presStyleIdx="1" presStyleCnt="3"/>
      <dgm:spPr/>
    </dgm:pt>
    <dgm:pt modelId="{0E469A29-442D-4E9F-92B4-63924FCB73FE}" type="pres">
      <dgm:prSet presAssocID="{6A12E3D6-4BA5-4E92-BB07-81652AFC86FD}" presName="childShape" presStyleCnt="0"/>
      <dgm:spPr/>
    </dgm:pt>
    <dgm:pt modelId="{426BBBB4-D87D-4402-9611-51016EC2F705}" type="pres">
      <dgm:prSet presAssocID="{329E4F33-9FD7-4E76-8095-12110E305A26}" presName="Name13" presStyleLbl="parChTrans1D2" presStyleIdx="2" presStyleCnt="4"/>
      <dgm:spPr/>
    </dgm:pt>
    <dgm:pt modelId="{59D8E843-A0EE-425D-B481-AF8FF5B001EA}" type="pres">
      <dgm:prSet presAssocID="{B7A55576-EA42-4E49-A5ED-BE6C247E4E2E}" presName="childText" presStyleLbl="bgAcc1" presStyleIdx="2" presStyleCnt="4">
        <dgm:presLayoutVars>
          <dgm:bulletEnabled val="1"/>
        </dgm:presLayoutVars>
      </dgm:prSet>
      <dgm:spPr/>
    </dgm:pt>
    <dgm:pt modelId="{B733032A-1EF6-4EA8-92BB-9C612C972708}" type="pres">
      <dgm:prSet presAssocID="{D5BCD093-075B-4F4A-B023-3648582F6ECD}" presName="root" presStyleCnt="0"/>
      <dgm:spPr/>
    </dgm:pt>
    <dgm:pt modelId="{97BB1A8E-CA86-45CD-AE37-649420D7EE2D}" type="pres">
      <dgm:prSet presAssocID="{D5BCD093-075B-4F4A-B023-3648582F6ECD}" presName="rootComposite" presStyleCnt="0"/>
      <dgm:spPr/>
    </dgm:pt>
    <dgm:pt modelId="{3FF95BF9-3BDA-4153-B17B-7E3BBC068862}" type="pres">
      <dgm:prSet presAssocID="{D5BCD093-075B-4F4A-B023-3648582F6ECD}" presName="rootText" presStyleLbl="node1" presStyleIdx="2" presStyleCnt="3"/>
      <dgm:spPr/>
    </dgm:pt>
    <dgm:pt modelId="{1D2A7302-CD18-4A74-A30D-7F5F0E56E063}" type="pres">
      <dgm:prSet presAssocID="{D5BCD093-075B-4F4A-B023-3648582F6ECD}" presName="rootConnector" presStyleLbl="node1" presStyleIdx="2" presStyleCnt="3"/>
      <dgm:spPr/>
    </dgm:pt>
    <dgm:pt modelId="{D828358B-2C0A-4EFC-AB2A-77A165C0E7A6}" type="pres">
      <dgm:prSet presAssocID="{D5BCD093-075B-4F4A-B023-3648582F6ECD}" presName="childShape" presStyleCnt="0"/>
      <dgm:spPr/>
    </dgm:pt>
    <dgm:pt modelId="{C9AE06ED-BFA7-42CE-984A-1CDB83905265}" type="pres">
      <dgm:prSet presAssocID="{42F80D47-2C13-40A6-B756-838CF80772F2}" presName="Name13" presStyleLbl="parChTrans1D2" presStyleIdx="3" presStyleCnt="4"/>
      <dgm:spPr/>
    </dgm:pt>
    <dgm:pt modelId="{A3810D7C-3DB9-4004-A4CD-6C482A7E582E}" type="pres">
      <dgm:prSet presAssocID="{5B316B95-2731-4728-B2B3-DD6823CBC1C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F0B60C00-71A0-4551-8AFE-0AAEFA707E46}" type="presOf" srcId="{9EEC0EF7-D022-43DE-95B4-D69850E14EEA}" destId="{F08E6F60-086B-4153-B4EC-6138A58A6228}" srcOrd="1" destOrd="0" presId="urn:microsoft.com/office/officeart/2005/8/layout/hierarchy3"/>
    <dgm:cxn modelId="{676E7D08-0DA6-4FD6-B6E3-35CE347D2051}" type="presOf" srcId="{4D1C6BF5-3D4C-4270-ADCD-31874A6523F5}" destId="{9C0E6AF8-5C11-4D66-84D4-E35CC7DF8A3F}" srcOrd="0" destOrd="0" presId="urn:microsoft.com/office/officeart/2005/8/layout/hierarchy3"/>
    <dgm:cxn modelId="{A1BE4116-77E5-42EB-A9BB-1ED15ECC21A0}" type="presOf" srcId="{D5BCD093-075B-4F4A-B023-3648582F6ECD}" destId="{3FF95BF9-3BDA-4153-B17B-7E3BBC068862}" srcOrd="0" destOrd="0" presId="urn:microsoft.com/office/officeart/2005/8/layout/hierarchy3"/>
    <dgm:cxn modelId="{E46FEA29-CA0F-4812-8AD3-2E6F950FC1D8}" type="presOf" srcId="{E17A1DCA-6FDE-4E69-BB49-77692AADEB13}" destId="{CB76F123-EF46-479E-A25C-9FA796F28883}" srcOrd="0" destOrd="0" presId="urn:microsoft.com/office/officeart/2005/8/layout/hierarchy3"/>
    <dgm:cxn modelId="{CD4F502E-DE1A-4F71-A1F2-9EA961AE5FB0}" type="presOf" srcId="{6A12E3D6-4BA5-4E92-BB07-81652AFC86FD}" destId="{5A98EC91-3887-4C2E-A620-89733E1D74CB}" srcOrd="0" destOrd="0" presId="urn:microsoft.com/office/officeart/2005/8/layout/hierarchy3"/>
    <dgm:cxn modelId="{8CB4B339-71CA-4BEA-A1AE-7299922956B5}" srcId="{4D1C6BF5-3D4C-4270-ADCD-31874A6523F5}" destId="{9EEC0EF7-D022-43DE-95B4-D69850E14EEA}" srcOrd="0" destOrd="0" parTransId="{5F9E1193-6F17-472B-9AEF-07471C6912CE}" sibTransId="{E928DBF6-D606-4CBA-8CF8-45BEB7E6F3BF}"/>
    <dgm:cxn modelId="{D7F9C940-CADD-4583-8E3A-8EAE7ACF8021}" type="presOf" srcId="{6A12E3D6-4BA5-4E92-BB07-81652AFC86FD}" destId="{70AEDF8B-3C61-4C00-80CC-06C2FFD6DE47}" srcOrd="1" destOrd="0" presId="urn:microsoft.com/office/officeart/2005/8/layout/hierarchy3"/>
    <dgm:cxn modelId="{650C3E66-E210-4C87-998D-862B80410D7F}" type="presOf" srcId="{42F80D47-2C13-40A6-B756-838CF80772F2}" destId="{C9AE06ED-BFA7-42CE-984A-1CDB83905265}" srcOrd="0" destOrd="0" presId="urn:microsoft.com/office/officeart/2005/8/layout/hierarchy3"/>
    <dgm:cxn modelId="{5A1A816F-75F4-45D7-9C37-8C0B6C884161}" type="presOf" srcId="{329E4F33-9FD7-4E76-8095-12110E305A26}" destId="{426BBBB4-D87D-4402-9611-51016EC2F705}" srcOrd="0" destOrd="0" presId="urn:microsoft.com/office/officeart/2005/8/layout/hierarchy3"/>
    <dgm:cxn modelId="{DE2A7381-6061-49F5-A7D8-4864E5771A88}" type="presOf" srcId="{9EEC0EF7-D022-43DE-95B4-D69850E14EEA}" destId="{8592DB36-0652-4E76-8F07-2BE8BAD9BA3C}" srcOrd="0" destOrd="0" presId="urn:microsoft.com/office/officeart/2005/8/layout/hierarchy3"/>
    <dgm:cxn modelId="{650AC181-3DEB-4E7A-A4A8-5DE54BCFE605}" srcId="{6A12E3D6-4BA5-4E92-BB07-81652AFC86FD}" destId="{B7A55576-EA42-4E49-A5ED-BE6C247E4E2E}" srcOrd="0" destOrd="0" parTransId="{329E4F33-9FD7-4E76-8095-12110E305A26}" sibTransId="{A3BCC7E4-008A-4EEE-84ED-D7DC450EE06F}"/>
    <dgm:cxn modelId="{C9BE3B8D-CF3B-4F3F-8A7A-B509CA378127}" type="presOf" srcId="{702418B3-A8B6-4877-B27C-829E576396ED}" destId="{2BB8CEDC-F9E3-455B-8DCD-2E9C74D5D165}" srcOrd="0" destOrd="0" presId="urn:microsoft.com/office/officeart/2005/8/layout/hierarchy3"/>
    <dgm:cxn modelId="{4A50C58D-47F9-41E9-9142-8FF2BC8FFED6}" type="presOf" srcId="{D5BCD093-075B-4F4A-B023-3648582F6ECD}" destId="{1D2A7302-CD18-4A74-A30D-7F5F0E56E063}" srcOrd="1" destOrd="0" presId="urn:microsoft.com/office/officeart/2005/8/layout/hierarchy3"/>
    <dgm:cxn modelId="{9D1BAEAD-3431-4788-8F3C-07D1AE1E0B5C}" type="presOf" srcId="{5B316B95-2731-4728-B2B3-DD6823CBC1C2}" destId="{A3810D7C-3DB9-4004-A4CD-6C482A7E582E}" srcOrd="0" destOrd="0" presId="urn:microsoft.com/office/officeart/2005/8/layout/hierarchy3"/>
    <dgm:cxn modelId="{BEBA0AB3-9A82-4590-AE48-6D879E97F1D0}" srcId="{9EEC0EF7-D022-43DE-95B4-D69850E14EEA}" destId="{25A737E8-6F0B-4787-AAE2-5EF34BEE43B0}" srcOrd="0" destOrd="0" parTransId="{E17A1DCA-6FDE-4E69-BB49-77692AADEB13}" sibTransId="{ACD0C648-F4B9-48A0-AA7E-9F74BE74DB60}"/>
    <dgm:cxn modelId="{8659D4D4-C51D-48CE-98A5-511E160B7AB5}" srcId="{4D1C6BF5-3D4C-4270-ADCD-31874A6523F5}" destId="{6A12E3D6-4BA5-4E92-BB07-81652AFC86FD}" srcOrd="1" destOrd="0" parTransId="{E2C8A808-E61A-4663-9230-6E74BF0D8AEF}" sibTransId="{A2F16025-B287-4115-8A17-81CA01DC9B9B}"/>
    <dgm:cxn modelId="{7FAC2BD8-CE00-44D1-8E17-6C508427F81C}" type="presOf" srcId="{25A737E8-6F0B-4787-AAE2-5EF34BEE43B0}" destId="{E52B56D1-B6DF-4508-8381-C62D24483739}" srcOrd="0" destOrd="0" presId="urn:microsoft.com/office/officeart/2005/8/layout/hierarchy3"/>
    <dgm:cxn modelId="{E55AE6DA-58BC-44D0-BE9E-DD21DBD26EA1}" srcId="{D5BCD093-075B-4F4A-B023-3648582F6ECD}" destId="{5B316B95-2731-4728-B2B3-DD6823CBC1C2}" srcOrd="0" destOrd="0" parTransId="{42F80D47-2C13-40A6-B756-838CF80772F2}" sibTransId="{A8C78DF0-7BAA-4740-9725-11CABC64B0B2}"/>
    <dgm:cxn modelId="{83AC7EE6-77AA-4A95-BA6F-8C35F5B93702}" type="presOf" srcId="{B7A55576-EA42-4E49-A5ED-BE6C247E4E2E}" destId="{59D8E843-A0EE-425D-B481-AF8FF5B001EA}" srcOrd="0" destOrd="0" presId="urn:microsoft.com/office/officeart/2005/8/layout/hierarchy3"/>
    <dgm:cxn modelId="{79453BF2-AB2F-4A72-896F-AAD7F2CB070D}" srcId="{9EEC0EF7-D022-43DE-95B4-D69850E14EEA}" destId="{B2C9321A-1A6F-47CD-A922-DAE86F586885}" srcOrd="1" destOrd="0" parTransId="{702418B3-A8B6-4877-B27C-829E576396ED}" sibTransId="{5C778CCE-ED0B-49C8-AC78-92155A5CC74E}"/>
    <dgm:cxn modelId="{BDFAA2F9-34BD-4794-A281-20B87A878F89}" srcId="{4D1C6BF5-3D4C-4270-ADCD-31874A6523F5}" destId="{D5BCD093-075B-4F4A-B023-3648582F6ECD}" srcOrd="2" destOrd="0" parTransId="{B93717B1-79EE-45C0-8242-E61DDCFD0D77}" sibTransId="{A8FAD700-AF4B-48EE-A8C6-BCA79F06BC40}"/>
    <dgm:cxn modelId="{E40DE9FF-322A-44CD-BA2C-3BA027F734A4}" type="presOf" srcId="{B2C9321A-1A6F-47CD-A922-DAE86F586885}" destId="{481833E7-F5EB-425E-B3F7-AD37F025465C}" srcOrd="0" destOrd="0" presId="urn:microsoft.com/office/officeart/2005/8/layout/hierarchy3"/>
    <dgm:cxn modelId="{81617410-5A35-488B-A668-8831D7B6F56F}" type="presParOf" srcId="{9C0E6AF8-5C11-4D66-84D4-E35CC7DF8A3F}" destId="{EAA617E5-328D-4B8D-9C3E-EE1B0979199D}" srcOrd="0" destOrd="0" presId="urn:microsoft.com/office/officeart/2005/8/layout/hierarchy3"/>
    <dgm:cxn modelId="{E882E3CC-91B3-4A64-BD40-B890F14C054B}" type="presParOf" srcId="{EAA617E5-328D-4B8D-9C3E-EE1B0979199D}" destId="{79E5F8D5-81EC-48D3-ACE3-1AAFB9B9A581}" srcOrd="0" destOrd="0" presId="urn:microsoft.com/office/officeart/2005/8/layout/hierarchy3"/>
    <dgm:cxn modelId="{88DE07CD-ABCC-4EA4-894F-ED2B42D436D7}" type="presParOf" srcId="{79E5F8D5-81EC-48D3-ACE3-1AAFB9B9A581}" destId="{8592DB36-0652-4E76-8F07-2BE8BAD9BA3C}" srcOrd="0" destOrd="0" presId="urn:microsoft.com/office/officeart/2005/8/layout/hierarchy3"/>
    <dgm:cxn modelId="{CABACB40-D0C9-4991-8B76-6CDBB6508EA9}" type="presParOf" srcId="{79E5F8D5-81EC-48D3-ACE3-1AAFB9B9A581}" destId="{F08E6F60-086B-4153-B4EC-6138A58A6228}" srcOrd="1" destOrd="0" presId="urn:microsoft.com/office/officeart/2005/8/layout/hierarchy3"/>
    <dgm:cxn modelId="{897EA6EA-F647-4F06-982A-5DF5C9DFD2D8}" type="presParOf" srcId="{EAA617E5-328D-4B8D-9C3E-EE1B0979199D}" destId="{9BCF80EC-A91B-48C9-B176-D0A7F7C4AEA1}" srcOrd="1" destOrd="0" presId="urn:microsoft.com/office/officeart/2005/8/layout/hierarchy3"/>
    <dgm:cxn modelId="{CEEA7080-7E7E-4C15-9210-2234081CD201}" type="presParOf" srcId="{9BCF80EC-A91B-48C9-B176-D0A7F7C4AEA1}" destId="{CB76F123-EF46-479E-A25C-9FA796F28883}" srcOrd="0" destOrd="0" presId="urn:microsoft.com/office/officeart/2005/8/layout/hierarchy3"/>
    <dgm:cxn modelId="{92EE3284-DA72-4F5B-93A3-31B89CA5112F}" type="presParOf" srcId="{9BCF80EC-A91B-48C9-B176-D0A7F7C4AEA1}" destId="{E52B56D1-B6DF-4508-8381-C62D24483739}" srcOrd="1" destOrd="0" presId="urn:microsoft.com/office/officeart/2005/8/layout/hierarchy3"/>
    <dgm:cxn modelId="{85B5864B-7ACB-46B9-ADC8-1F2E9C31E7E4}" type="presParOf" srcId="{9BCF80EC-A91B-48C9-B176-D0A7F7C4AEA1}" destId="{2BB8CEDC-F9E3-455B-8DCD-2E9C74D5D165}" srcOrd="2" destOrd="0" presId="urn:microsoft.com/office/officeart/2005/8/layout/hierarchy3"/>
    <dgm:cxn modelId="{A27353E0-71E4-4336-921B-AC58086E68E4}" type="presParOf" srcId="{9BCF80EC-A91B-48C9-B176-D0A7F7C4AEA1}" destId="{481833E7-F5EB-425E-B3F7-AD37F025465C}" srcOrd="3" destOrd="0" presId="urn:microsoft.com/office/officeart/2005/8/layout/hierarchy3"/>
    <dgm:cxn modelId="{41AC6AA3-5BCD-4D80-ACD3-E3CCFE64AD91}" type="presParOf" srcId="{9C0E6AF8-5C11-4D66-84D4-E35CC7DF8A3F}" destId="{90F4FC7E-9598-47A7-B135-C67B7E10B3AB}" srcOrd="1" destOrd="0" presId="urn:microsoft.com/office/officeart/2005/8/layout/hierarchy3"/>
    <dgm:cxn modelId="{7F55F39B-6435-4DD5-9C42-F14E851686F5}" type="presParOf" srcId="{90F4FC7E-9598-47A7-B135-C67B7E10B3AB}" destId="{F4CBF3AA-D149-4FF9-95FD-4598606DDD4B}" srcOrd="0" destOrd="0" presId="urn:microsoft.com/office/officeart/2005/8/layout/hierarchy3"/>
    <dgm:cxn modelId="{EEA114F2-CC3C-4AC6-BD49-164672EFF22E}" type="presParOf" srcId="{F4CBF3AA-D149-4FF9-95FD-4598606DDD4B}" destId="{5A98EC91-3887-4C2E-A620-89733E1D74CB}" srcOrd="0" destOrd="0" presId="urn:microsoft.com/office/officeart/2005/8/layout/hierarchy3"/>
    <dgm:cxn modelId="{C7FDD281-C299-4F02-9A57-EB82629E34D0}" type="presParOf" srcId="{F4CBF3AA-D149-4FF9-95FD-4598606DDD4B}" destId="{70AEDF8B-3C61-4C00-80CC-06C2FFD6DE47}" srcOrd="1" destOrd="0" presId="urn:microsoft.com/office/officeart/2005/8/layout/hierarchy3"/>
    <dgm:cxn modelId="{AFD8904B-5953-4176-B31E-AC5B4A1D8B78}" type="presParOf" srcId="{90F4FC7E-9598-47A7-B135-C67B7E10B3AB}" destId="{0E469A29-442D-4E9F-92B4-63924FCB73FE}" srcOrd="1" destOrd="0" presId="urn:microsoft.com/office/officeart/2005/8/layout/hierarchy3"/>
    <dgm:cxn modelId="{36CEA663-42D5-4000-8738-9D202615DF87}" type="presParOf" srcId="{0E469A29-442D-4E9F-92B4-63924FCB73FE}" destId="{426BBBB4-D87D-4402-9611-51016EC2F705}" srcOrd="0" destOrd="0" presId="urn:microsoft.com/office/officeart/2005/8/layout/hierarchy3"/>
    <dgm:cxn modelId="{7A42367F-3CE3-4281-B3CD-2C23FD86D255}" type="presParOf" srcId="{0E469A29-442D-4E9F-92B4-63924FCB73FE}" destId="{59D8E843-A0EE-425D-B481-AF8FF5B001EA}" srcOrd="1" destOrd="0" presId="urn:microsoft.com/office/officeart/2005/8/layout/hierarchy3"/>
    <dgm:cxn modelId="{540E4D03-5F8D-4762-9831-0EAEEF7032D5}" type="presParOf" srcId="{9C0E6AF8-5C11-4D66-84D4-E35CC7DF8A3F}" destId="{B733032A-1EF6-4EA8-92BB-9C612C972708}" srcOrd="2" destOrd="0" presId="urn:microsoft.com/office/officeart/2005/8/layout/hierarchy3"/>
    <dgm:cxn modelId="{9C9D90CC-7DCD-45C0-982B-8C58C864EB92}" type="presParOf" srcId="{B733032A-1EF6-4EA8-92BB-9C612C972708}" destId="{97BB1A8E-CA86-45CD-AE37-649420D7EE2D}" srcOrd="0" destOrd="0" presId="urn:microsoft.com/office/officeart/2005/8/layout/hierarchy3"/>
    <dgm:cxn modelId="{7DA30636-CDD8-4302-B552-4E3D651DAE45}" type="presParOf" srcId="{97BB1A8E-CA86-45CD-AE37-649420D7EE2D}" destId="{3FF95BF9-3BDA-4153-B17B-7E3BBC068862}" srcOrd="0" destOrd="0" presId="urn:microsoft.com/office/officeart/2005/8/layout/hierarchy3"/>
    <dgm:cxn modelId="{3B3CBEC7-9DC2-42B4-AAD4-2AF603299C83}" type="presParOf" srcId="{97BB1A8E-CA86-45CD-AE37-649420D7EE2D}" destId="{1D2A7302-CD18-4A74-A30D-7F5F0E56E063}" srcOrd="1" destOrd="0" presId="urn:microsoft.com/office/officeart/2005/8/layout/hierarchy3"/>
    <dgm:cxn modelId="{42464F4C-F252-4047-B495-46E1028E67EC}" type="presParOf" srcId="{B733032A-1EF6-4EA8-92BB-9C612C972708}" destId="{D828358B-2C0A-4EFC-AB2A-77A165C0E7A6}" srcOrd="1" destOrd="0" presId="urn:microsoft.com/office/officeart/2005/8/layout/hierarchy3"/>
    <dgm:cxn modelId="{FC903923-CD41-4D01-B6EE-0D13AE04FB77}" type="presParOf" srcId="{D828358B-2C0A-4EFC-AB2A-77A165C0E7A6}" destId="{C9AE06ED-BFA7-42CE-984A-1CDB83905265}" srcOrd="0" destOrd="0" presId="urn:microsoft.com/office/officeart/2005/8/layout/hierarchy3"/>
    <dgm:cxn modelId="{50335532-8EB8-4FCF-8E40-F19B492DF974}" type="presParOf" srcId="{D828358B-2C0A-4EFC-AB2A-77A165C0E7A6}" destId="{A3810D7C-3DB9-4004-A4CD-6C482A7E582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DB36-0652-4E76-8F07-2BE8BAD9BA3C}">
      <dsp:nvSpPr>
        <dsp:cNvPr id="0" name=""/>
        <dsp:cNvSpPr/>
      </dsp:nvSpPr>
      <dsp:spPr>
        <a:xfrm>
          <a:off x="1271267" y="78"/>
          <a:ext cx="2395798" cy="1197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News  </a:t>
          </a:r>
        </a:p>
      </dsp:txBody>
      <dsp:txXfrm>
        <a:off x="1306352" y="35163"/>
        <a:ext cx="2325628" cy="1127729"/>
      </dsp:txXfrm>
    </dsp:sp>
    <dsp:sp modelId="{CB76F123-EF46-479E-A25C-9FA796F28883}">
      <dsp:nvSpPr>
        <dsp:cNvPr id="0" name=""/>
        <dsp:cNvSpPr/>
      </dsp:nvSpPr>
      <dsp:spPr>
        <a:xfrm>
          <a:off x="1510847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B56D1-B6DF-4508-8381-C62D24483739}">
      <dsp:nvSpPr>
        <dsp:cNvPr id="0" name=""/>
        <dsp:cNvSpPr/>
      </dsp:nvSpPr>
      <dsp:spPr>
        <a:xfrm>
          <a:off x="1750426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o3-mini via the API</a:t>
          </a:r>
        </a:p>
      </dsp:txBody>
      <dsp:txXfrm>
        <a:off x="1785511" y="1532537"/>
        <a:ext cx="1846468" cy="1127729"/>
      </dsp:txXfrm>
    </dsp:sp>
    <dsp:sp modelId="{2BB8CEDC-F9E3-455B-8DCD-2E9C74D5D165}">
      <dsp:nvSpPr>
        <dsp:cNvPr id="0" name=""/>
        <dsp:cNvSpPr/>
      </dsp:nvSpPr>
      <dsp:spPr>
        <a:xfrm>
          <a:off x="1510847" y="1197978"/>
          <a:ext cx="239579" cy="239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798"/>
              </a:lnTo>
              <a:lnTo>
                <a:pt x="239579" y="23957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833E7-F5EB-425E-B3F7-AD37F025465C}">
      <dsp:nvSpPr>
        <dsp:cNvPr id="0" name=""/>
        <dsp:cNvSpPr/>
      </dsp:nvSpPr>
      <dsp:spPr>
        <a:xfrm>
          <a:off x="1750426" y="2994826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420 members</a:t>
          </a:r>
        </a:p>
      </dsp:txBody>
      <dsp:txXfrm>
        <a:off x="1785511" y="3029911"/>
        <a:ext cx="1846468" cy="1127729"/>
      </dsp:txXfrm>
    </dsp:sp>
    <dsp:sp modelId="{5A98EC91-3887-4C2E-A620-89733E1D74CB}">
      <dsp:nvSpPr>
        <dsp:cNvPr id="0" name=""/>
        <dsp:cNvSpPr/>
      </dsp:nvSpPr>
      <dsp:spPr>
        <a:xfrm>
          <a:off x="4266015" y="78"/>
          <a:ext cx="2395798" cy="1197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This month	</a:t>
          </a:r>
        </a:p>
      </dsp:txBody>
      <dsp:txXfrm>
        <a:off x="4301100" y="35163"/>
        <a:ext cx="2325628" cy="1127729"/>
      </dsp:txXfrm>
    </dsp:sp>
    <dsp:sp modelId="{426BBBB4-D87D-4402-9611-51016EC2F705}">
      <dsp:nvSpPr>
        <dsp:cNvPr id="0" name=""/>
        <dsp:cNvSpPr/>
      </dsp:nvSpPr>
      <dsp:spPr>
        <a:xfrm>
          <a:off x="4505595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8E843-A0EE-425D-B481-AF8FF5B001EA}">
      <dsp:nvSpPr>
        <dsp:cNvPr id="0" name=""/>
        <dsp:cNvSpPr/>
      </dsp:nvSpPr>
      <dsp:spPr>
        <a:xfrm>
          <a:off x="4745174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Marketing Automation</a:t>
          </a:r>
        </a:p>
      </dsp:txBody>
      <dsp:txXfrm>
        <a:off x="4780259" y="1532537"/>
        <a:ext cx="1846468" cy="1127729"/>
      </dsp:txXfrm>
    </dsp:sp>
    <dsp:sp modelId="{3FF95BF9-3BDA-4153-B17B-7E3BBC068862}">
      <dsp:nvSpPr>
        <dsp:cNvPr id="0" name=""/>
        <dsp:cNvSpPr/>
      </dsp:nvSpPr>
      <dsp:spPr>
        <a:xfrm>
          <a:off x="7260763" y="78"/>
          <a:ext cx="2395798" cy="1197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Next month</a:t>
          </a:r>
        </a:p>
      </dsp:txBody>
      <dsp:txXfrm>
        <a:off x="7295848" y="35163"/>
        <a:ext cx="2325628" cy="1127729"/>
      </dsp:txXfrm>
    </dsp:sp>
    <dsp:sp modelId="{C9AE06ED-BFA7-42CE-984A-1CDB83905265}">
      <dsp:nvSpPr>
        <dsp:cNvPr id="0" name=""/>
        <dsp:cNvSpPr/>
      </dsp:nvSpPr>
      <dsp:spPr>
        <a:xfrm>
          <a:off x="7500343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10D7C-3DB9-4004-A4CD-6C482A7E582E}">
      <dsp:nvSpPr>
        <dsp:cNvPr id="0" name=""/>
        <dsp:cNvSpPr/>
      </dsp:nvSpPr>
      <dsp:spPr>
        <a:xfrm>
          <a:off x="7739923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Copilot</a:t>
          </a:r>
        </a:p>
      </dsp:txBody>
      <dsp:txXfrm>
        <a:off x="7775008" y="1532537"/>
        <a:ext cx="1846468" cy="112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0ADD-3BD2-4C24-8AD2-D5B2C90AF5F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17EA-5125-4D62-8811-F9E951406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8F95-2CF7-3D05-31D7-E0B10405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DFD57-169F-4863-EECC-077A10093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2FFCB-762F-B58F-BD52-33776AB9F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developer.linkedin.com and create an app, you’ll need a LinkedIn company page to be able to do this.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0415-BBE9-BF84-F1A7-4D3387902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CB54-241D-9807-8E3F-DB5E57E9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A96AF-5856-D3E7-5CA2-C134C6E72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8DB92-076A-0ECB-CA7F-2B2F93C69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following products to be able to share your post on </a:t>
            </a:r>
            <a:r>
              <a:rPr lang="en-US" dirty="0" err="1"/>
              <a:t>linkedin</a:t>
            </a:r>
            <a:r>
              <a:rPr lang="en-US" dirty="0"/>
              <a:t> personal or company pages, </a:t>
            </a:r>
            <a:r>
              <a:rPr lang="en-US" dirty="0" err="1"/>
              <a:t>signin</a:t>
            </a:r>
            <a:r>
              <a:rPr lang="en-US" dirty="0"/>
              <a:t>, share and advertising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7BAB7-E1C5-4F3C-4AEC-3E6DB94CF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7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3EEF5-CCA4-CEEA-679A-D5DAA722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3EC0D-A931-7A83-133E-0751ED948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3666D-D4AC-80B8-C303-BBBA1A39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Docs and Tools and then click on create token. You have to do that </a:t>
            </a:r>
            <a:r>
              <a:rPr lang="en-US" dirty="0" err="1"/>
              <a:t>everytime</a:t>
            </a:r>
            <a:r>
              <a:rPr lang="en-US" dirty="0"/>
              <a:t> add a new app or new product.</a:t>
            </a:r>
          </a:p>
          <a:p>
            <a:r>
              <a:rPr lang="en-US" dirty="0"/>
              <a:t>Walk through the workflow to create a new token and you can include that in your code to get the </a:t>
            </a:r>
            <a:r>
              <a:rPr lang="en-US" dirty="0" err="1"/>
              <a:t>chatgpt</a:t>
            </a:r>
            <a:r>
              <a:rPr lang="en-US" dirty="0"/>
              <a:t> message and image to post.</a:t>
            </a:r>
          </a:p>
          <a:p>
            <a:r>
              <a:rPr lang="en-US" dirty="0"/>
              <a:t>For more detailed instructions take a look at the Jean-Christophe Chouinard’s blog, the link is in the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C1845-FC0B-A9F3-D77B-9B638AB0A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1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6FF93-CE05-278C-55B7-5AABFAA8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9D6D9-778B-F8BB-6835-674F4C7E1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E9B0D-51FA-DB68-8D5E-5337A805E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lastly we want to post the image and ChatGPT message to LinkedIn!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7EE6-ACFC-CC09-25A3-D0E76B675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B113-EAFA-805D-642F-2BCDD214B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FDA2C-0124-DF8B-2DD3-C2915F078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D5AF7-E446-5680-36F6-0EAF3E01F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Posting our LinkedIn message is a 4 stage process, we need our user id for our </a:t>
            </a:r>
            <a:r>
              <a:rPr lang="en-US" dirty="0" err="1"/>
              <a:t>linkedin</a:t>
            </a:r>
            <a:r>
              <a:rPr lang="en-US" dirty="0"/>
              <a:t> profile or organization id for our company postings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Get user id to make a UGC post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The highlighted Sub gives us our id </a:t>
            </a:r>
          </a:p>
          <a:p>
            <a:r>
              <a:rPr lang="en-US" dirty="0"/>
              <a:t>This fails if you don’t have the right products, so check you have the same list as ours above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EE53-AD22-4C33-CFBD-AD4150841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4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3AEF-A65A-3ACB-A300-EDACAB409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6D701-F387-02D9-9B97-27769EE85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2A467-8232-9173-DE6D-B8A1641E6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We need to r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egister the upload of our image using the Assets API, passing in your author or organization id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C443-D4B1-B22D-5AFC-E4E55B71E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32C6A-1469-20C3-27AE-E87027D6B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A93AB6-8B76-8920-F49E-FDED198D8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0359C-1A92-49FA-3006-615971069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This gives us an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uploadUrl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where we can post our image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B3F0-29EA-E3FB-7E49-ECD729BBB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1B6EC-27CD-FB4A-1D33-EEA890E3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AEDDF-F7FA-FFA2-5D00-A6D23C2B5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E9195-C989-D151-BD7E-13B284C3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Using the image we’ve downloaded from the Blog (the URL is in the RSS feed) we send a put request to the URL to upload the image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E145-7228-36E1-5D02-FA03DFE01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37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919A8-68EC-51BE-2F06-26AB31E4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CD2DD-264B-1AD8-41A4-65E1C11BE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CC2DF-475B-1D4E-21D0-A1D3011CC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And lastly we create a post with our ChatGPT text and the posted image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All this code is using the older Assets API from LinkedIn, I think that’s the only downside of using ChatGPT to generate the code, you’re always going to get the older version of the API as that’s what it was trained on.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3D28-6F81-BD54-A934-DA91846B6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3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4E1D0-C2EE-2B18-CD53-226F9480A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E5CB0-DFE9-46E5-5A3F-61B45FCC7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CAFC1-7BAC-2697-240A-6F656BC6A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And here’s the post to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Linkedin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6A737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676C2-3F97-9E91-D31C-DA83F6A47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 new members this month - welcome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34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do one more posting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8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7F07-9ABC-6EA9-465D-5F63064F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5ACD5-7EC2-8586-C51A-0D02B6BBF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FEF7C-52FB-4918-D9DC-E2B3913B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an image I created on Midjourney.com and the meeting which I got ChatGPT to generate the copy from a brief description of what I wanted to present.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AC686-CC38-54FE-6003-4C4EF6FC4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5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6EAA-A5D2-7146-8676-A3BBF387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B4B9A-774B-AEC2-9BC4-4B6202463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AE3DC-6FC1-ACD1-784F-1ED7EF70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Meetup has a mature API spec – we need to authenticate using </a:t>
            </a:r>
            <a:r>
              <a:rPr lang="en-US" dirty="0" err="1"/>
              <a:t>Oauth</a:t>
            </a:r>
            <a:r>
              <a:rPr lang="en-US" dirty="0"/>
              <a:t> and then do an API query</a:t>
            </a:r>
          </a:p>
          <a:p>
            <a:r>
              <a:rPr lang="en-US" dirty="0"/>
              <a:t>Unfortunately meetup.com uses </a:t>
            </a:r>
            <a:r>
              <a:rPr lang="en-US" dirty="0" err="1"/>
              <a:t>GraphQL</a:t>
            </a:r>
            <a:r>
              <a:rPr lang="en-US" dirty="0"/>
              <a:t> which is a lot more complicated than REST API which is really simple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AF1D7-7E9A-2325-6ABB-2474E211A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B7A1C-DF0C-5CBA-CD84-8AD6DA71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A59E2-1CC7-4A39-9AE4-9453AF674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B33FD0-1AE4-8469-0911-48B32EA17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Auth clients to get your key and your secret which we need for authentication.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F43-DCE4-AA5A-DCCA-D4956B17C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3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B81B2-2A1C-60CB-8F2A-0CE1432D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F525-2822-01C6-5D13-219214ED6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C0BA66-11CA-CB88-79E6-7B8B0D9CD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1B4C7-7496-B33F-665C-030E38FE7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9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8483D-219A-4965-D247-3D28131A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1E5D2-FAF0-AA20-A92B-80BFBE1AF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D7367-ED49-BDF6-94FE-B456F241E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ChatGPT to write the python to authenticate with Meetup.com – and it gave me something like this</a:t>
            </a:r>
          </a:p>
          <a:p>
            <a:r>
              <a:rPr lang="en-US" dirty="0"/>
              <a:t>Oauth2 has an initial call where you get an </a:t>
            </a:r>
            <a:r>
              <a:rPr lang="en-US" dirty="0" err="1"/>
              <a:t>authorization_code</a:t>
            </a:r>
            <a:r>
              <a:rPr lang="en-US" dirty="0"/>
              <a:t> from meetup and then we get the access token which we can use to make any database queries.</a:t>
            </a:r>
          </a:p>
          <a:p>
            <a:r>
              <a:rPr lang="en-US" dirty="0"/>
              <a:t>When it authenticates it’s going to send you to the REDIRECT_URI which doesn’t exist but you can pull the access token from the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FA4D7-C07E-8DF0-CC3F-5C432BF46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745A-71CB-CCE7-EDCB-98ED6D3FA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089786-D3F5-FF3C-71D4-862570CD0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C255B-DFE9-F16C-7BA1-C5F4BE6F4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meetup query uses </a:t>
            </a:r>
            <a:r>
              <a:rPr lang="en-US" dirty="0" err="1"/>
              <a:t>GraphQL</a:t>
            </a:r>
            <a:r>
              <a:rPr lang="en-US" dirty="0"/>
              <a:t>, here it is running in the Meetup </a:t>
            </a:r>
            <a:r>
              <a:rPr lang="en-US" dirty="0" err="1"/>
              <a:t>GraphQL</a:t>
            </a:r>
            <a:r>
              <a:rPr lang="en-US" dirty="0"/>
              <a:t> playground with the response.  SHOW</a:t>
            </a:r>
          </a:p>
          <a:p>
            <a:r>
              <a:rPr lang="en-US" dirty="0"/>
              <a:t>ChatGPT got me the start of the query but this took a while as I don’t think there’s a lot of </a:t>
            </a:r>
            <a:r>
              <a:rPr lang="en-US" dirty="0" err="1"/>
              <a:t>GraphQL</a:t>
            </a:r>
            <a:r>
              <a:rPr lang="en-US" dirty="0"/>
              <a:t> code on </a:t>
            </a:r>
            <a:r>
              <a:rPr lang="en-US" dirty="0" err="1"/>
              <a:t>github</a:t>
            </a:r>
            <a:r>
              <a:rPr lang="en-US" dirty="0"/>
              <a:t> so I took a while get the query to work correctly.  This gives me back the group event, time and date, short URL to the event as well as any images</a:t>
            </a:r>
          </a:p>
          <a:p>
            <a:r>
              <a:rPr lang="en-US" dirty="0"/>
              <a:t>SHOW code</a:t>
            </a:r>
          </a:p>
          <a:p>
            <a:r>
              <a:rPr lang="en-US" dirty="0"/>
              <a:t>We dump the image to the hard drive so we can post it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8D5E7-FFCA-9A8C-95E5-FE64F702B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6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7DAF5-D33C-A633-D068-96E9F05F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0DB3E-93AF-A225-81AD-B5D23D253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C8866-2847-2986-0792-CF456FB2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 err="1"/>
              <a:t>chatgpt</a:t>
            </a:r>
            <a:r>
              <a:rPr lang="en-US" dirty="0"/>
              <a:t> to come up with the text for the </a:t>
            </a:r>
            <a:r>
              <a:rPr lang="en-US" dirty="0" err="1"/>
              <a:t>linkedin</a:t>
            </a:r>
            <a:r>
              <a:rPr lang="en-US" dirty="0"/>
              <a:t> posts – it’s great at emojis and is by default super enthusiastic</a:t>
            </a:r>
          </a:p>
          <a:p>
            <a:r>
              <a:rPr lang="en-US" dirty="0"/>
              <a:t>You might want to give it several examples of your previous posts to get it find your voice.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BBB6-58F1-321C-419A-93C15E8FD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95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6305-6CFF-2BE5-D8AF-74F74003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5CD9B-B76D-5500-6602-F68A4462E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C496B-859B-2EFF-9E38-41AE5D811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so now we have to post to </a:t>
            </a:r>
            <a:r>
              <a:rPr lang="en-US" dirty="0" err="1"/>
              <a:t>linkedin</a:t>
            </a:r>
            <a:r>
              <a:rPr lang="en-US" dirty="0"/>
              <a:t> – again we have to do the 2 factor authentication with </a:t>
            </a:r>
            <a:r>
              <a:rPr lang="en-US" dirty="0" err="1"/>
              <a:t>linkedin</a:t>
            </a:r>
            <a:r>
              <a:rPr lang="en-US" dirty="0"/>
              <a:t> – although </a:t>
            </a:r>
            <a:r>
              <a:rPr lang="en-US" dirty="0" err="1"/>
              <a:t>linkedin</a:t>
            </a:r>
            <a:r>
              <a:rPr lang="en-US" dirty="0"/>
              <a:t> does make this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CB85-0F98-2EBB-6F7C-1F1748D96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0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997B-543E-8073-D178-CF2EC9E1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8E633-8F99-E27F-3D84-4D9D81C8C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ABEC3-8B63-0B82-A9CB-19AA9AC7F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developer.linkedin.com and create an app, you’ll need a LinkedIn company page to be able to do this.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E086-731A-8830-BE2D-D88A6DCC7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 Year’s resolution – automate everything with ChatGPT – here’s our marketing schedule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could just as easily post to Facebook, or Instagram or even Hootsuite and get it to post to every marketing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1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4227C-1BCC-0574-4823-EB9FF4276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41D51-FD47-7B07-AC23-E41899937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C592C9-84ED-7848-1F2D-BCA16DA58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following products to be able to share your post on </a:t>
            </a:r>
            <a:r>
              <a:rPr lang="en-US" dirty="0" err="1"/>
              <a:t>linkedin</a:t>
            </a:r>
            <a:r>
              <a:rPr lang="en-US" dirty="0"/>
              <a:t> personal or company pages, </a:t>
            </a:r>
            <a:r>
              <a:rPr lang="en-US" dirty="0" err="1"/>
              <a:t>signin</a:t>
            </a:r>
            <a:r>
              <a:rPr lang="en-US" dirty="0"/>
              <a:t>, share and advertising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72240-D17F-00DC-DA00-7AEA95BA7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8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929B0-254C-2775-DCD2-3548D157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48D00-1EED-0F91-B821-2ABD3304B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88D0B-3844-B18E-BD7A-A11876F87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Docs and Tools and then click on create token. You have to do that </a:t>
            </a:r>
            <a:r>
              <a:rPr lang="en-US" dirty="0" err="1"/>
              <a:t>everytime</a:t>
            </a:r>
            <a:r>
              <a:rPr lang="en-US" dirty="0"/>
              <a:t> add a new app or new product.</a:t>
            </a:r>
          </a:p>
          <a:p>
            <a:r>
              <a:rPr lang="en-US" dirty="0"/>
              <a:t>Walk through the workflow to create a new token and you can include that in your code to get the </a:t>
            </a:r>
            <a:r>
              <a:rPr lang="en-US" dirty="0" err="1"/>
              <a:t>chatgpt</a:t>
            </a:r>
            <a:r>
              <a:rPr lang="en-US" dirty="0"/>
              <a:t> message and image to post.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32B5-05A3-6C84-4CDC-E3E405386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3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66C5-0323-4F49-E8EB-D74D1D16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083CD-F938-21C5-2F7A-02F69C91F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28F0D-5209-E910-5EAD-F3977FA34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last step – let’s post to </a:t>
            </a:r>
            <a:r>
              <a:rPr lang="en-US" dirty="0" err="1"/>
              <a:t>Linkedin</a:t>
            </a:r>
            <a:r>
              <a:rPr lang="en-US" dirty="0"/>
              <a:t> same as we did with the Blog posting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A9278-2BCA-EE75-44DD-45C65F4A6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7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00E2-E6BF-AC7A-2638-157841AD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1221A-D297-8490-7F9B-8F08C2D98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E80EF-52C1-5516-6E03-4F049C6E5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 we’re looking not for the personal </a:t>
            </a:r>
            <a:r>
              <a:rPr lang="en-US" dirty="0" err="1"/>
              <a:t>userid</a:t>
            </a:r>
            <a:r>
              <a:rPr lang="en-US" dirty="0"/>
              <a:t> but the </a:t>
            </a:r>
            <a:r>
              <a:rPr lang="en-US" dirty="0" err="1"/>
              <a:t>companyid</a:t>
            </a:r>
            <a:r>
              <a:rPr lang="en-US" dirty="0"/>
              <a:t>, but everything else is the same as with the </a:t>
            </a:r>
            <a:r>
              <a:rPr lang="en-US" dirty="0" err="1"/>
              <a:t>rss</a:t>
            </a:r>
            <a:r>
              <a:rPr lang="en-US" dirty="0"/>
              <a:t> blog.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11DBB-BB8F-34CB-3C4E-814459FB2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7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1698C-DCAE-8A02-C372-16437762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A1632-5DF0-925E-2446-08F4537F6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7A2AF-7E0A-8927-5822-398C9FFA2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final image posted to our company page, I really like how </a:t>
            </a:r>
            <a:r>
              <a:rPr lang="en-US" dirty="0" err="1"/>
              <a:t>chatgpt</a:t>
            </a:r>
            <a:r>
              <a:rPr lang="en-US" dirty="0"/>
              <a:t> adds lots of emojis and hashtags.  I think it pops a lot more than what we were doing in the past.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0C3BB-1FC3-5917-B7A3-69672ECD4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79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 Year’s resolution is to automate everything, so we can do that on render.com and probably lots of other websites.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ChatGPT for the right format for the schedule, this is what is known as a </a:t>
            </a:r>
            <a:r>
              <a:rPr lang="en-US" dirty="0" err="1"/>
              <a:t>cron</a:t>
            </a:r>
            <a:r>
              <a:rPr lang="en-US" dirty="0"/>
              <a:t> job or </a:t>
            </a:r>
            <a:r>
              <a:rPr lang="en-US" dirty="0" err="1"/>
              <a:t>cron</a:t>
            </a:r>
            <a:r>
              <a:rPr lang="en-US" dirty="0"/>
              <a:t> expression.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7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FCBC0-7E6E-D8C6-C510-6E3AC0BA7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570F8-600B-2422-660B-01E56C910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FFBCC-C907-C3F1-6103-EC56E1453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started doing this automation project early January as I thought we were really tapering off with our content last year.</a:t>
            </a:r>
          </a:p>
          <a:p>
            <a:r>
              <a:rPr lang="en-US" dirty="0"/>
              <a:t>So there are a couple takeaways – yes the general trend is up since the start of the year.  But we’re still way down on the previous 90 days as Nov/Dec was so bad.</a:t>
            </a:r>
          </a:p>
          <a:p>
            <a:r>
              <a:rPr lang="en-US" dirty="0"/>
              <a:t>As with all marketing I feel it’s like throwing spaghetti at the wall and seeing what works – but you always have to check what you’re doing is working or not and adjust if necessary.</a:t>
            </a:r>
          </a:p>
          <a:p>
            <a:r>
              <a:rPr lang="en-US" dirty="0"/>
              <a:t>I think I need to change the voice of our posts before this goes on much longer.  </a:t>
            </a:r>
            <a:r>
              <a:rPr lang="en-US" b="1" dirty="0"/>
              <a:t>And I think I should be able to add some video soon, which we’ll be looking at in a future meetup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EB540-6103-6674-AB51-7F4A82A85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4C8D-6FB1-E682-E338-8451F02D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E06DF1-E087-BBD9-015A-EFAC2AA30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C05E5-55FF-E9E6-DA00-DFB5F6890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the simpler RSS feed to LinkedIn and do the meetup.com posting later.</a:t>
            </a:r>
          </a:p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flowchart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49696"/>
                </a:solidFill>
                <a:effectLst/>
                <a:latin typeface="Consolas" panose="020B0609020204030204" pitchFamily="49" charset="0"/>
              </a:rPr>
              <a:t>TD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[Query riis.com RSS feed for latest blog]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[Download image from blog]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[Get ChatGPT to generate message to post]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[Get access token from LinkedIn]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AA8500"/>
                </a:solidFill>
                <a:effectLst/>
                <a:latin typeface="Consolas" panose="020B0609020204030204" pitchFamily="49" charset="0"/>
              </a:rPr>
              <a:t>[Post image and message to LinkedIn]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9AFF-9ED8-74A5-5A43-3889CAC01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A021-F6A8-7FFA-6DBA-D0C51C02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C6F6F-6AF2-0D23-F469-617822D8B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38865-4ACB-C0B0-3AC7-5721780DA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always I ask ChatGPT to generate the code to read an RSS feed, it’s using </a:t>
            </a:r>
            <a:r>
              <a:rPr lang="en-US" dirty="0" err="1"/>
              <a:t>feedparser</a:t>
            </a:r>
            <a:r>
              <a:rPr lang="en-US" dirty="0"/>
              <a:t>.</a:t>
            </a:r>
          </a:p>
          <a:p>
            <a:r>
              <a:rPr lang="en-US" dirty="0"/>
              <a:t>I just parse out the title and link of the blog as well as the URL </a:t>
            </a:r>
          </a:p>
          <a:p>
            <a:r>
              <a:rPr lang="en-US" dirty="0"/>
              <a:t>Download the image while you’re at it so we can post that too.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BC0CA-FF72-A354-A858-FC9597FB4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2985C-0D69-5F30-F267-249511B9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0E278-E932-EAA7-BF43-32C3736E1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4C4E8-B78B-030D-EE78-C0AB86298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probably become obvious if you’ve been following our talks that these meetups are a key part of our marketing.</a:t>
            </a:r>
          </a:p>
          <a:p>
            <a:r>
              <a:rPr lang="en-US" dirty="0"/>
              <a:t>So twice a month we do a meetup, and each of these meetups get turned into a blog (see earlier meetup on how we do this)</a:t>
            </a:r>
          </a:p>
          <a:p>
            <a:r>
              <a:rPr lang="en-US" dirty="0"/>
              <a:t>Our website is developed using Framer and there’s a simple RSS plugin that lists all our blogs.</a:t>
            </a:r>
          </a:p>
          <a:p>
            <a:r>
              <a:rPr lang="en-US" dirty="0"/>
              <a:t>It notifies people when we have a new blog, but I’m using it to pull the important info to post it to </a:t>
            </a:r>
            <a:r>
              <a:rPr lang="en-US" dirty="0" err="1"/>
              <a:t>Linkedin</a:t>
            </a:r>
            <a:r>
              <a:rPr lang="en-US" dirty="0"/>
              <a:t> to increase visits to the website.</a:t>
            </a:r>
          </a:p>
          <a:p>
            <a:r>
              <a:rPr lang="en-US" dirty="0"/>
              <a:t>SHOW RSS FEED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842F-FD14-442B-17A8-4BF8CD93A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BE8D-3D7A-E0C9-DDFA-153FAC17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BA104-2175-2137-61BC-209F6A4DE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0E22DF-3097-8C15-4246-BA43E15E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always I ask ChatGPT to generate the code to read an RSS feed, it’s using </a:t>
            </a:r>
            <a:r>
              <a:rPr lang="en-US" dirty="0" err="1"/>
              <a:t>feedparser</a:t>
            </a:r>
            <a:r>
              <a:rPr lang="en-US" dirty="0"/>
              <a:t>.</a:t>
            </a:r>
          </a:p>
          <a:p>
            <a:r>
              <a:rPr lang="en-US" dirty="0"/>
              <a:t>I just parse out the title and link of the blog as well as the URL </a:t>
            </a:r>
          </a:p>
          <a:p>
            <a:r>
              <a:rPr lang="en-US" dirty="0"/>
              <a:t>Download the image while you’re at it so we can post that too.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0843D-97AE-849A-E13A-3D308382C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9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C8684-2E05-71BC-5E22-CA6047365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9DCD3-EB12-84D7-6E9F-62519E187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3164D-1BAD-DB51-6D26-7FCE484A0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simple call to OpenAI to get it to generate the message we just pass in the title and the URL of the blog</a:t>
            </a:r>
          </a:p>
          <a:p>
            <a:r>
              <a:rPr lang="en-US" dirty="0"/>
              <a:t>Note: you can’t use </a:t>
            </a:r>
            <a:r>
              <a:rPr lang="en-US" dirty="0" err="1"/>
              <a:t>chatgpt</a:t>
            </a:r>
            <a:r>
              <a:rPr lang="en-US" dirty="0"/>
              <a:t> to generate </a:t>
            </a:r>
            <a:r>
              <a:rPr lang="en-US" dirty="0" err="1"/>
              <a:t>chatgpt</a:t>
            </a:r>
            <a:r>
              <a:rPr lang="en-US" dirty="0"/>
              <a:t> as it was trained on the earlier version of the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F7F1-7C5C-F8B6-2374-BE19EF532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B7BE-F19A-045E-1196-47E8D9C3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BC841-B731-1F9A-CEA7-C1223DEBE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42228-3114-6C7E-351D-577A3763F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we’re more than halfway, now we need to generate an access token for LinkedIn and then post the message.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DD95-D8CA-21AB-192A-0D0A8111D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917EA-5125-4D62-8811-F9E951406F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C245-25E8-88DF-4219-2485E11A1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D7BC-7E93-8A89-FC8F-BBC968254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B466-ABD3-C265-0118-A422B495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FE81-1250-400A-2F34-EB30907E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8019-348F-B89F-DF24-854ABD6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9755-A551-547B-C933-49C9621B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60EAF-B5E7-09C5-27D3-FEC602A7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8218-DCF9-4CE1-B9B1-003C50F2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8697-E37C-D132-02F8-BA56981E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732C-6ACF-A987-95E0-DCA980AD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6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25BE1-B96B-FDA4-6D7B-EF1A0BED9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C23A-0637-B943-BCBF-860E493F8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3C58-2A31-9AB9-FD1F-9001BE41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E5B8-2C7F-771B-B9A4-4DDC1530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CE3B-6023-F827-C107-9459C348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7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391-7E4F-6698-3DC9-E1CFDDD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D674-92D7-B7D0-0406-195E6C0F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78EE-EEE9-0588-9CCA-FF49D3E2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5BA3-3277-680D-D063-5BD3388C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649A0-2717-910B-2EC1-5F375473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F44E-9E1F-7A2A-15F2-3B4947A6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BDE1-2BA3-B88A-524C-AAB5ACB0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62F6-05A1-D5B6-0B70-BA44AF06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E4E2-08D9-306F-3106-FC2EB304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0E4B-80A6-4F09-0E5C-30095DFC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1354-EABF-5A68-94EC-122FE178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1011-DBAA-7D4B-106F-FC436A31A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1FF8C-F0CC-11A4-D960-CBF54B1B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AD7D-39D2-3934-68FC-37FEC300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22DEA-4C3B-F22E-EE15-2D527862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D7EA9-ED4F-82E3-FFC9-9E0863A0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A46C-59CC-A10A-8699-A04AAD30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22EB-BB60-C713-219D-DACB6E79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CCCE8-69DF-D047-6477-410BC41B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259EA-707B-F5B1-267B-6F3445428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A0EC2-59E4-3691-1741-E3AA09CC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1CCFA-D6C3-E834-6F5B-8C7F8B0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2B45-BE61-5485-76AC-7D0415E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FA3E6-3965-3692-2548-6F9F7330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FB77-64F1-BC4B-B9D8-CA2AF2B0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8857D-7BE1-A148-756C-D7562D0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20C52-9247-058B-BF10-039D2B52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1BA55-4683-1567-88F3-CE0F5B00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2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2E422-9FC2-C9B4-150A-BF5A5307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EB20A-AC12-1F6C-DBBE-22965550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62837-EA08-2766-BDB2-C82DBD58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D826-0CA6-637D-EE9D-A2B919B8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C074-46AD-A5A8-BAD5-DD84482A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D1BAC-499B-423D-48E4-4448CBB04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91FEA-0CA1-4986-9A88-7EFC81E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9EA02-5BD9-741F-7792-5C9E90D9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7B6AA-135D-AFE4-BA38-154EA5AD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C74-9F35-4DBC-009C-9725EFC5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FB4D8-3568-FFD0-162F-9689A3F8E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6778A-5302-A182-2B19-C0D32CE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DB0F-5481-EFD9-4DC1-A45FB6E2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76B3-CEA9-94D3-A9BC-6A89B208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6810-EF03-0853-CB80-5EA2766D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26EDC-C05A-BBD2-E9C7-FAEB9DDA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8E125-39B6-237F-6193-5404AACB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F9EF-39E1-B1F9-8A5B-B1D9E326A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67DB7-4FEA-42A5-8276-CE69458AD66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C280-AF10-CFC9-3179-B99430381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220AD-4381-B883-A3D1-CCE4FCEFA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A7D3F-1890-420B-928E-A65D568D2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linkedin.com/" TargetMode="External"/><Relationship Id="rId2" Type="http://schemas.openxmlformats.org/officeDocument/2006/relationships/hyperlink" Target="https://www.meetup.com/api/schema/#graphQl-sche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linkedin/compliance/integrations/shares/ugc-post-api" TargetMode="External"/><Relationship Id="rId4" Type="http://schemas.openxmlformats.org/officeDocument/2006/relationships/hyperlink" Target="https://www.jcchouinard.com/linkedin-api-authentic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D33F2-817C-D2E1-4329-368E1628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Marketing Automation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18C8-EFD9-CADE-90E9-458B213E1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OpenAI meetup Feb ‘25</a:t>
            </a:r>
          </a:p>
        </p:txBody>
      </p:sp>
    </p:spTree>
    <p:extLst>
      <p:ext uri="{BB962C8B-B14F-4D97-AF65-F5344CB8AC3E}">
        <p14:creationId xmlns:p14="http://schemas.microsoft.com/office/powerpoint/2010/main" val="50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0D42E-AD4D-F8FB-C9C2-081122EB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C3A7E-214E-38EA-5C84-966ECBAA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riis.com/blog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464BED-644A-7A86-3FC1-2442C0B49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1131" y="467208"/>
            <a:ext cx="626834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6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C8A8D-4550-3D32-D559-263B48CD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8C673-E904-27E1-5AA3-8FD8E8B9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riis.com/blog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15ED5F-2F0C-AD6D-A424-EFED0F64C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0944" y="467208"/>
            <a:ext cx="680871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C08CE-7BE1-EB82-7274-41E0216A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D93F4-753C-81F3-2207-662C19EF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riis.com/blog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4608CA-FC5F-F9F4-00F1-859B5EC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9359" y="467208"/>
            <a:ext cx="70518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FF7BE-4B20-563F-3834-60A0E4274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D5A5E-9B99-38BC-42F9-C9AD4616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DE1A-72B8-8C20-83BA-59734E4C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13C93-28D5-C9A1-6D78-96EF22B1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170"/>
            <a:ext cx="3438701" cy="67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2D9FC-D61D-7025-AA00-26BF5F49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5013-570D-3B1C-D7C2-2AEE7CF3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C3301-F775-3B97-0A77-20A0F3E7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16" y="1029018"/>
            <a:ext cx="11952767" cy="2535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3CDAF0-9819-49AF-0970-C786876F7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3866"/>
            <a:ext cx="12192000" cy="5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8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D4873-43E1-C9A3-2A76-77882E52E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4B281-51BF-877C-035B-E1D92508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FCD5-0F0E-56CA-049B-C84F600C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6924D-893D-962F-84AC-5F098E1A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548" y="586855"/>
            <a:ext cx="6813127" cy="545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7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B62C9-01B3-1015-8946-95D68A531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F8EE2-AD35-E7B7-B9F2-E7A28E48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riis.com/blog to LinkedIn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7F391-DFEA-0807-D186-4286A93F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7" y="360419"/>
            <a:ext cx="9316475" cy="44486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AFFD-7F64-29AD-13F2-DDF9B562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3954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0A87C-5F0C-B39C-6617-72C20F31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A2A3118-240C-6008-577F-06B6DC7BB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0DB5C-E435-A4BA-272F-F62269A03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407854-46D5-1834-9A2D-040DDF70D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AB474-5087-8BAB-7FD6-0026233E8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AF394B-9BBA-2724-D012-3F13F5F1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89AC-4E6F-BD3D-78CD-33299A36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riis.com/blog 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C77E-FCD2-61BF-17F1-36439FD5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B959D-5580-B01D-D562-9544E045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74859"/>
            <a:ext cx="8689555" cy="12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2B879-0E3B-0F42-12AB-3FA03D8A9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C3291-DE7B-5138-27FC-D37293EAC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riis.com/blog to LinkedIn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3777D-C14E-20D6-BA38-D6DACC66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0" y="748918"/>
            <a:ext cx="10748232" cy="38962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7B7A-41E0-0AA5-F1DA-CBB35DFF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4363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6DDCB-CF2E-F8F1-4AED-12FBA8E24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B050B-1BB1-CE60-007D-CF489F10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952B-276D-BAF6-AD19-91DB90CB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3CD83-42C5-B5AA-7596-76A045DA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42" y="196582"/>
            <a:ext cx="5403312" cy="62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F4E7E-49D1-F205-2944-1C5FF654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315F0-5D7E-21FC-E448-92BC4DC4B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131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91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5F4C9-A2E6-2B9B-80B6-D2D60B5C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BB96C-6E5B-17F9-A1FE-F2ECD71F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6AC3A8-84EE-5437-519B-7DA59456A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046" y="467208"/>
            <a:ext cx="28285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6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03B7A-B50B-2ED6-78F3-FE5451B1D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1199E-9930-1C66-BD61-586E8E01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F6C697-E605-057C-BE40-35546B146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6019" y="467208"/>
            <a:ext cx="599856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03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30C00-1471-099D-148B-597C65C6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53C6E-33E2-74D5-DEC3-C2A9EB7A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CD51A-4CAA-EBAB-09FE-855589E8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610958"/>
            <a:ext cx="7225748" cy="563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4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0839D-2181-09BC-CBD2-1F8C0CD7B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FD422-F332-1494-1710-98B27E79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BC9064-5F6C-3AEB-7358-DE6CF5DA2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809666"/>
            <a:ext cx="7225748" cy="5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514D7-5100-C734-4B1B-7CC8A1FF5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3A638-809A-B932-F8F5-80BCDB68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E18E60-5F84-8575-50F1-745BB65D2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046" y="467208"/>
            <a:ext cx="28285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D8633-1C0F-5C6C-46E1-E5E20F79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BDA4B-26DB-57EB-DC20-6B055B0F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86F18-C68F-351C-9EC7-852DFF409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6877" y="467208"/>
            <a:ext cx="71368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DDD3E-A01B-3C44-3688-BF9E75F8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FFC9-40BE-6591-93D4-CCEA8542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Meetup.com to LinkedIn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38F0A7-A1CD-AFAE-06AA-724B6BB14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21" y="277241"/>
            <a:ext cx="11548574" cy="6215634"/>
          </a:xfrm>
        </p:spPr>
      </p:pic>
    </p:spTree>
    <p:extLst>
      <p:ext uri="{BB962C8B-B14F-4D97-AF65-F5344CB8AC3E}">
        <p14:creationId xmlns:p14="http://schemas.microsoft.com/office/powerpoint/2010/main" val="84707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496B1-4AF7-D9AF-BCB3-F57A924A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D6EEC-2440-1B1F-0372-A9626BB3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to LinkedIn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2F4042-2A0B-1344-89CC-4043EEBC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71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15E09-6B1F-278D-CB38-28DFEE7A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90A06-1D55-3DB8-6712-A9DD6207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DE5C2C-73B6-1613-0CA7-03ACDB73B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046" y="467208"/>
            <a:ext cx="28285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ED465-766C-AD4D-065A-2DEC650D2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9D67A-646A-67C0-11C6-ACBFFAE9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E7215F-0FEA-5025-53F3-47A5AE87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1131" y="467208"/>
            <a:ext cx="626834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BBB2-297F-FF38-896B-2F20D41F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Marketing LinkedIn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10B5-F8F7-DEDA-28F3-47775DAA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Meetup (2 x monthly)</a:t>
            </a:r>
          </a:p>
          <a:p>
            <a:r>
              <a:rPr lang="en-US" dirty="0"/>
              <a:t>Blog Posts (2 x monthly)</a:t>
            </a:r>
          </a:p>
          <a:p>
            <a:r>
              <a:rPr lang="en-US" dirty="0"/>
              <a:t>M – Meetup announcement personal </a:t>
            </a:r>
          </a:p>
          <a:p>
            <a:r>
              <a:rPr lang="en-US" dirty="0"/>
              <a:t>Tu – Meetup announcement company</a:t>
            </a:r>
          </a:p>
          <a:p>
            <a:r>
              <a:rPr lang="en-US" dirty="0"/>
              <a:t>W – Ad hoc posts (not automated)</a:t>
            </a:r>
          </a:p>
          <a:p>
            <a:r>
              <a:rPr lang="en-US" dirty="0"/>
              <a:t>Th – Blog posting personal</a:t>
            </a:r>
          </a:p>
          <a:p>
            <a:r>
              <a:rPr lang="en-US" dirty="0"/>
              <a:t>F – Blog posting company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758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5368F-F0E5-F32D-5D9E-B158C67C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C6C0-7CF1-3807-F054-6B2580B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7" name="Content Placeholder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E8E1520-EE7E-C5FC-4201-48391972E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0944" y="467208"/>
            <a:ext cx="680871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46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60BD9A-B28A-A276-12D6-33E122D2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71206-A0C0-10B8-69D7-3D1BCDD7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50048-3D54-13AE-BEFA-C9FA29C1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9359" y="467208"/>
            <a:ext cx="705188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9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5B742-7A63-EDE4-8816-44F5BB0D8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DC4C-DEA0-95B8-C0EF-57FA5EF5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D51F12-6F0E-F52A-8F15-10B7C61AF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1046" y="467208"/>
            <a:ext cx="28285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5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A7161-5307-B4D3-53DA-556717F8C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DF6CE-39C4-65A6-9E79-03CC01D4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to LinkedIn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4EE8D7-C573-B915-4521-9E1D40FF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14" y="2339843"/>
            <a:ext cx="11935968" cy="21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369FA-5472-3A3E-A24C-6E00D5E9A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AC683-1D00-9A11-B434-40561636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Meetup.com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LinkedIn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B30183-D161-6B06-03FA-182B19F8D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9531" y="467208"/>
            <a:ext cx="45315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D3796-6CAF-16B5-B53E-C78A9DE8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5" y="332394"/>
            <a:ext cx="11688231" cy="58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2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674F-FAFB-389B-2022-5C214E90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D7E-E4EF-FC4D-6209-BE26C545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riis.com/blog </a:t>
            </a:r>
            <a:br>
              <a:rPr lang="en-US" dirty="0"/>
            </a:br>
            <a:r>
              <a:rPr lang="en-US" dirty="0"/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AA6-0D06-C77E-2947-AE906E75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1FE9C8CA-4317-C33D-FFCB-15C9F0249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" y="365125"/>
            <a:ext cx="11068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43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5A835-2D13-BE70-B98C-783E0FB42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B990-E902-ACBC-DD37-2B64435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311E-A3BA-A99B-86A9-104F65239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633" y="2318197"/>
            <a:ext cx="10229998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https://www.riis.com/blog/turn-your-videos-into-articles-with-openai-and-langchain</a:t>
            </a:r>
          </a:p>
          <a:p>
            <a:r>
              <a:rPr lang="en-US" sz="2000" dirty="0">
                <a:hlinkClick r:id="rId3"/>
              </a:rPr>
              <a:t>https://developer.linkedin.com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https://www.jcchouinard.com/linkedin-api-authentication/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https://learn.microsoft.com/en-us/linkedin/compliance/integrations/shares/ugc-post-api</a:t>
            </a:r>
            <a:endParaRPr lang="en-US" sz="2000" dirty="0"/>
          </a:p>
          <a:p>
            <a:r>
              <a:rPr lang="en-US" sz="2000" dirty="0">
                <a:hlinkClick r:id="rId2"/>
              </a:rPr>
              <a:t>https://www.meetup.com/api/schema/#graphQl-schema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470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15A82-6191-56B6-ED67-A7C3A3B7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E009B-4390-18C7-CD73-9BA5941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8E99-5BD0-21B5-447E-03F3C13F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943265"/>
          </a:xfrm>
        </p:spPr>
        <p:txBody>
          <a:bodyPr anchor="ctr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Copilot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799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BED43-2D80-AFE4-7988-D03CC25A3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A1E50-EAE2-99FE-BAE9-C043E481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5EC0-156A-2204-93F5-3B43B0CD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D2CCB-6A80-8253-D8EA-C5394CAA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8" y="272957"/>
            <a:ext cx="3025303" cy="59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1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93F80-EF9D-5EF8-F075-1C241555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9E431-1BE2-85DB-D85B-95AF5CF0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7BD0-7445-5E7E-E358-BD4F4EBC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850DE-2C49-9190-EDC9-C4C3C5F3E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08" y="726418"/>
            <a:ext cx="7227121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765F3-2E8C-4999-EEA6-8135722F6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902A-1C14-E1F7-4A80-F6F252B9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riis.com/blog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to LinkedIn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79D99-A4A2-FA16-09E4-80B52B51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" y="1210248"/>
            <a:ext cx="11627680" cy="30813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7612-6652-CE58-0596-47BDDBB4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7066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FB5AC-2561-74CE-0C84-2CD4D4B41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3CE6-680E-F52E-3FEF-DE65C18D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riis.com/blog </a:t>
            </a:r>
            <a:br>
              <a:rPr lang="en-US" dirty="0"/>
            </a:br>
            <a:r>
              <a:rPr lang="en-US" dirty="0"/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2087-7B10-C9E8-5EEB-8BAEDE53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03D1A-425B-2CFB-B828-5A9CB3A1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1" y="365125"/>
            <a:ext cx="9998519" cy="57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3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DD56A-6376-BEBB-EF85-ABCB4155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3EC64-3E6E-0584-CBAA-87EF665E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riis.com/blog </a:t>
            </a:r>
            <a:br>
              <a:rPr lang="en-US" sz="3400">
                <a:solidFill>
                  <a:srgbClr val="FFFFFF"/>
                </a:solidFill>
              </a:rPr>
            </a:br>
            <a:r>
              <a:rPr lang="en-US" sz="3400">
                <a:solidFill>
                  <a:srgbClr val="FFFFFF"/>
                </a:solidFill>
              </a:rPr>
              <a:t>to LinkedIn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B9C5B-30B9-5996-3B3C-5112C0F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6" y="1372965"/>
            <a:ext cx="11576327" cy="23442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4E31-E904-6B58-7F61-9F7D46F4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027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B7F41-13EA-18BF-7A9E-FE1F0DF9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D0351-8E3C-41CC-42DD-192D66AB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riis.com/blog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to LinkedIn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20AC-443D-BCF7-3A2F-0455BC34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5A4AE-7CDA-09C5-673B-9734B067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175" y="297340"/>
            <a:ext cx="3121709" cy="60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9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1858</Words>
  <Application>Microsoft Office PowerPoint</Application>
  <PresentationFormat>Widescreen</PresentationFormat>
  <Paragraphs>200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Consolas</vt:lpstr>
      <vt:lpstr>Office Theme</vt:lpstr>
      <vt:lpstr>Marketing Automation</vt:lpstr>
      <vt:lpstr>Agenda</vt:lpstr>
      <vt:lpstr>Marketing LinkedIn Automation</vt:lpstr>
      <vt:lpstr>riis.com/blog  to LinkedIn workflow</vt:lpstr>
      <vt:lpstr>riis.com/blog  to LinkedIn workflow</vt:lpstr>
      <vt:lpstr>riis.com/blog  to LinkedIn workflow</vt:lpstr>
      <vt:lpstr>riis.com/blog  to LinkedIn workflow</vt:lpstr>
      <vt:lpstr>riis.com/blog  to LinkedIn workflow</vt:lpstr>
      <vt:lpstr>riis.com/blog  to LinkedIn workflow</vt:lpstr>
      <vt:lpstr>riis.com/blog to LinkedIn  workflow</vt:lpstr>
      <vt:lpstr>riis.com/blog  to LinkedIn  workflow</vt:lpstr>
      <vt:lpstr>riis.com/blog to LinkedIn  workflow</vt:lpstr>
      <vt:lpstr>riis.com/blog  to LinkedIn workflow</vt:lpstr>
      <vt:lpstr>PowerPoint Presentation</vt:lpstr>
      <vt:lpstr>riis.com/blog  to LinkedIn  workflow</vt:lpstr>
      <vt:lpstr>riis.com/blog to LinkedIn workflow</vt:lpstr>
      <vt:lpstr>riis.com/blog to LinkedIn workflow</vt:lpstr>
      <vt:lpstr>riis.com/blog to LinkedIn workflow</vt:lpstr>
      <vt:lpstr>riis.com/blog  to LinkedIn  workflow</vt:lpstr>
      <vt:lpstr>Meetup.com  to LinkedIn  workflow</vt:lpstr>
      <vt:lpstr>Meetup.com  to LinkedIn  workflow</vt:lpstr>
      <vt:lpstr>Meetup.com  to LinkedIn  workflow</vt:lpstr>
      <vt:lpstr>Meetup.com  to LinkedIn  workflow</vt:lpstr>
      <vt:lpstr>Meetup.com  to LinkedIn  workflow</vt:lpstr>
      <vt:lpstr>Meetup.com  to LinkedIn  workflow</vt:lpstr>
      <vt:lpstr>Meetup.com to LinkedIn workflow</vt:lpstr>
      <vt:lpstr>Meetup.com to LinkedIn workflow</vt:lpstr>
      <vt:lpstr>Meetup.com  to LinkedIn  workflow</vt:lpstr>
      <vt:lpstr>Meetup.com  to LinkedIn  workflow</vt:lpstr>
      <vt:lpstr>Meetup.com  to LinkedIn  workflow</vt:lpstr>
      <vt:lpstr>Meetup.com  to LinkedIn  workflow</vt:lpstr>
      <vt:lpstr>Meetup.com  to LinkedIn  workflow</vt:lpstr>
      <vt:lpstr>Meetup.com to LinkedIn workflow</vt:lpstr>
      <vt:lpstr>Meetup.com  to LinkedIn  workflow</vt:lpstr>
      <vt:lpstr>PowerPoint Presentation</vt:lpstr>
      <vt:lpstr>riis.com/blog  to LinkedIn workflow</vt:lpstr>
      <vt:lpstr>Resources</vt:lpstr>
      <vt:lpstr>Next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Godfrey Nolan</dc:creator>
  <cp:lastModifiedBy>Godfrey Nolan</cp:lastModifiedBy>
  <cp:revision>24</cp:revision>
  <cp:lastPrinted>2025-02-24T17:16:40Z</cp:lastPrinted>
  <dcterms:created xsi:type="dcterms:W3CDTF">2025-02-20T19:23:26Z</dcterms:created>
  <dcterms:modified xsi:type="dcterms:W3CDTF">2025-02-25T23:41:38Z</dcterms:modified>
</cp:coreProperties>
</file>